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3" r:id="rId1"/>
  </p:sldMasterIdLst>
  <p:sldIdLst>
    <p:sldId id="261" r:id="rId2"/>
    <p:sldId id="259" r:id="rId3"/>
    <p:sldId id="260" r:id="rId4"/>
    <p:sldId id="262" r:id="rId5"/>
  </p:sldIdLst>
  <p:sldSz cx="7775575" cy="10907713"/>
  <p:notesSz cx="6794500" cy="9925050"/>
  <p:defaultTextStyle>
    <a:defPPr>
      <a:defRPr lang="ja-JP"/>
    </a:defPPr>
    <a:lvl1pPr marL="0" algn="l" defTabSz="1019007" rtl="0" eaLnBrk="1" latinLnBrk="0" hangingPunct="1">
      <a:defRPr kumimoji="1" sz="2006" kern="1200">
        <a:solidFill>
          <a:schemeClr val="tx1"/>
        </a:solidFill>
        <a:latin typeface="+mn-lt"/>
        <a:ea typeface="+mn-ea"/>
        <a:cs typeface="+mn-cs"/>
      </a:defRPr>
    </a:lvl1pPr>
    <a:lvl2pPr marL="509504" algn="l" defTabSz="1019007" rtl="0" eaLnBrk="1" latinLnBrk="0" hangingPunct="1">
      <a:defRPr kumimoji="1" sz="2006" kern="1200">
        <a:solidFill>
          <a:schemeClr val="tx1"/>
        </a:solidFill>
        <a:latin typeface="+mn-lt"/>
        <a:ea typeface="+mn-ea"/>
        <a:cs typeface="+mn-cs"/>
      </a:defRPr>
    </a:lvl2pPr>
    <a:lvl3pPr marL="1019007" algn="l" defTabSz="1019007" rtl="0" eaLnBrk="1" latinLnBrk="0" hangingPunct="1">
      <a:defRPr kumimoji="1" sz="2006" kern="1200">
        <a:solidFill>
          <a:schemeClr val="tx1"/>
        </a:solidFill>
        <a:latin typeface="+mn-lt"/>
        <a:ea typeface="+mn-ea"/>
        <a:cs typeface="+mn-cs"/>
      </a:defRPr>
    </a:lvl3pPr>
    <a:lvl4pPr marL="1528511" algn="l" defTabSz="1019007" rtl="0" eaLnBrk="1" latinLnBrk="0" hangingPunct="1">
      <a:defRPr kumimoji="1" sz="2006" kern="1200">
        <a:solidFill>
          <a:schemeClr val="tx1"/>
        </a:solidFill>
        <a:latin typeface="+mn-lt"/>
        <a:ea typeface="+mn-ea"/>
        <a:cs typeface="+mn-cs"/>
      </a:defRPr>
    </a:lvl4pPr>
    <a:lvl5pPr marL="2038015" algn="l" defTabSz="1019007" rtl="0" eaLnBrk="1" latinLnBrk="0" hangingPunct="1">
      <a:defRPr kumimoji="1" sz="2006" kern="1200">
        <a:solidFill>
          <a:schemeClr val="tx1"/>
        </a:solidFill>
        <a:latin typeface="+mn-lt"/>
        <a:ea typeface="+mn-ea"/>
        <a:cs typeface="+mn-cs"/>
      </a:defRPr>
    </a:lvl5pPr>
    <a:lvl6pPr marL="2547518" algn="l" defTabSz="1019007" rtl="0" eaLnBrk="1" latinLnBrk="0" hangingPunct="1">
      <a:defRPr kumimoji="1" sz="2006" kern="1200">
        <a:solidFill>
          <a:schemeClr val="tx1"/>
        </a:solidFill>
        <a:latin typeface="+mn-lt"/>
        <a:ea typeface="+mn-ea"/>
        <a:cs typeface="+mn-cs"/>
      </a:defRPr>
    </a:lvl6pPr>
    <a:lvl7pPr marL="3057022" algn="l" defTabSz="1019007" rtl="0" eaLnBrk="1" latinLnBrk="0" hangingPunct="1">
      <a:defRPr kumimoji="1" sz="2006" kern="1200">
        <a:solidFill>
          <a:schemeClr val="tx1"/>
        </a:solidFill>
        <a:latin typeface="+mn-lt"/>
        <a:ea typeface="+mn-ea"/>
        <a:cs typeface="+mn-cs"/>
      </a:defRPr>
    </a:lvl7pPr>
    <a:lvl8pPr marL="3566526" algn="l" defTabSz="1019007" rtl="0" eaLnBrk="1" latinLnBrk="0" hangingPunct="1">
      <a:defRPr kumimoji="1" sz="2006" kern="1200">
        <a:solidFill>
          <a:schemeClr val="tx1"/>
        </a:solidFill>
        <a:latin typeface="+mn-lt"/>
        <a:ea typeface="+mn-ea"/>
        <a:cs typeface="+mn-cs"/>
      </a:defRPr>
    </a:lvl8pPr>
    <a:lvl9pPr marL="4076029" algn="l" defTabSz="1019007" rtl="0" eaLnBrk="1" latinLnBrk="0" hangingPunct="1">
      <a:defRPr kumimoji="1" sz="200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35">
          <p15:clr>
            <a:srgbClr val="A4A3A4"/>
          </p15:clr>
        </p15:guide>
        <p15:guide id="2" pos="244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597"/>
    <a:srgbClr val="FF5050"/>
    <a:srgbClr val="FF2D73"/>
    <a:srgbClr val="FF3399"/>
    <a:srgbClr val="DE7400"/>
    <a:srgbClr val="C25B0E"/>
    <a:srgbClr val="FFFFFF"/>
    <a:srgbClr val="DEEBF7"/>
    <a:srgbClr val="F6E967"/>
    <a:srgbClr val="F4A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4" autoAdjust="0"/>
    <p:restoredTop sz="94660" autoAdjust="0"/>
  </p:normalViewPr>
  <p:slideViewPr>
    <p:cSldViewPr snapToGrid="0">
      <p:cViewPr varScale="1">
        <p:scale>
          <a:sx n="28" d="100"/>
          <a:sy n="28" d="100"/>
        </p:scale>
        <p:origin x="928" y="28"/>
      </p:cViewPr>
      <p:guideLst>
        <p:guide orient="horz" pos="3435"/>
        <p:guide pos="24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3168" y="1785129"/>
            <a:ext cx="6609239" cy="3797500"/>
          </a:xfrm>
        </p:spPr>
        <p:txBody>
          <a:bodyPr anchor="b"/>
          <a:lstStyle>
            <a:lvl1pPr algn="ctr">
              <a:defRPr sz="9543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947" y="5729075"/>
            <a:ext cx="5831681" cy="2633505"/>
          </a:xfrm>
        </p:spPr>
        <p:txBody>
          <a:bodyPr/>
          <a:lstStyle>
            <a:lvl1pPr marL="0" indent="0" algn="ctr">
              <a:buNone/>
              <a:defRPr sz="3817"/>
            </a:lvl1pPr>
            <a:lvl2pPr marL="727174" indent="0" algn="ctr">
              <a:buNone/>
              <a:defRPr sz="3182"/>
            </a:lvl2pPr>
            <a:lvl3pPr marL="1454349" indent="0" algn="ctr">
              <a:buNone/>
              <a:defRPr sz="2863"/>
            </a:lvl3pPr>
            <a:lvl4pPr marL="2181522" indent="0" algn="ctr">
              <a:buNone/>
              <a:defRPr sz="2545"/>
            </a:lvl4pPr>
            <a:lvl5pPr marL="2908696" indent="0" algn="ctr">
              <a:buNone/>
              <a:defRPr sz="2545"/>
            </a:lvl5pPr>
            <a:lvl6pPr marL="3635871" indent="0" algn="ctr">
              <a:buNone/>
              <a:defRPr sz="2545"/>
            </a:lvl6pPr>
            <a:lvl7pPr marL="4363045" indent="0" algn="ctr">
              <a:buNone/>
              <a:defRPr sz="2545"/>
            </a:lvl7pPr>
            <a:lvl8pPr marL="5090220" indent="0" algn="ctr">
              <a:buNone/>
              <a:defRPr sz="2545"/>
            </a:lvl8pPr>
            <a:lvl9pPr marL="5817393" indent="0" algn="ctr">
              <a:buNone/>
              <a:defRPr sz="2545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001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584" y="727182"/>
            <a:ext cx="2507825" cy="2545133"/>
          </a:xfrm>
        </p:spPr>
        <p:txBody>
          <a:bodyPr anchor="b"/>
          <a:lstStyle>
            <a:lvl1pPr>
              <a:defRPr sz="508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305633" y="1570510"/>
            <a:ext cx="1908000" cy="1315497"/>
          </a:xfrm>
          <a:solidFill>
            <a:schemeClr val="bg1">
              <a:lumMod val="75000"/>
            </a:schemeClr>
          </a:solidFill>
        </p:spPr>
        <p:txBody>
          <a:bodyPr anchor="t"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727174" indent="0">
              <a:buNone/>
              <a:defRPr sz="4454"/>
            </a:lvl2pPr>
            <a:lvl3pPr marL="1454349" indent="0">
              <a:buNone/>
              <a:defRPr sz="3817"/>
            </a:lvl3pPr>
            <a:lvl4pPr marL="2181522" indent="0">
              <a:buNone/>
              <a:defRPr sz="3182"/>
            </a:lvl4pPr>
            <a:lvl5pPr marL="2908696" indent="0">
              <a:buNone/>
              <a:defRPr sz="3182"/>
            </a:lvl5pPr>
            <a:lvl6pPr marL="3635871" indent="0">
              <a:buNone/>
              <a:defRPr sz="3182"/>
            </a:lvl6pPr>
            <a:lvl7pPr marL="4363045" indent="0">
              <a:buNone/>
              <a:defRPr sz="3182"/>
            </a:lvl7pPr>
            <a:lvl8pPr marL="5090220" indent="0">
              <a:buNone/>
              <a:defRPr sz="3182"/>
            </a:lvl8pPr>
            <a:lvl9pPr marL="5817393" indent="0">
              <a:buNone/>
              <a:defRPr sz="3182"/>
            </a:lvl9pPr>
          </a:lstStyle>
          <a:p>
            <a:r>
              <a:rPr lang="ja-JP" altLang="en-US" dirty="0"/>
              <a:t>写真をいれてください。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584" y="3272314"/>
            <a:ext cx="2507825" cy="6062366"/>
          </a:xfrm>
        </p:spPr>
        <p:txBody>
          <a:bodyPr/>
          <a:lstStyle>
            <a:lvl1pPr marL="0" indent="0">
              <a:buNone/>
              <a:defRPr sz="2545"/>
            </a:lvl1pPr>
            <a:lvl2pPr marL="727174" indent="0">
              <a:buNone/>
              <a:defRPr sz="2226"/>
            </a:lvl2pPr>
            <a:lvl3pPr marL="1454349" indent="0">
              <a:buNone/>
              <a:defRPr sz="1909"/>
            </a:lvl3pPr>
            <a:lvl4pPr marL="2181522" indent="0">
              <a:buNone/>
              <a:defRPr sz="1591"/>
            </a:lvl4pPr>
            <a:lvl5pPr marL="2908696" indent="0">
              <a:buNone/>
              <a:defRPr sz="1591"/>
            </a:lvl5pPr>
            <a:lvl6pPr marL="3635871" indent="0">
              <a:buNone/>
              <a:defRPr sz="1591"/>
            </a:lvl6pPr>
            <a:lvl7pPr marL="4363045" indent="0">
              <a:buNone/>
              <a:defRPr sz="1591"/>
            </a:lvl7pPr>
            <a:lvl8pPr marL="5090220" indent="0">
              <a:buNone/>
              <a:defRPr sz="1591"/>
            </a:lvl8pPr>
            <a:lvl9pPr marL="5817393" indent="0">
              <a:buNone/>
              <a:defRPr sz="159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3305174" y="3271838"/>
            <a:ext cx="1908000" cy="1296000"/>
          </a:xfrm>
          <a:solidFill>
            <a:schemeClr val="bg1">
              <a:lumMod val="75000"/>
            </a:schemeClr>
          </a:solidFill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 dirty="0"/>
              <a:t>写真をいれてください。</a:t>
            </a:r>
            <a:endParaRPr lang="en-US" altLang="ja-JP" dirty="0"/>
          </a:p>
        </p:txBody>
      </p:sp>
      <p:sp>
        <p:nvSpPr>
          <p:cNvPr id="11" name="図プレースホルダー 10"/>
          <p:cNvSpPr>
            <a:spLocks noGrp="1"/>
          </p:cNvSpPr>
          <p:nvPr>
            <p:ph type="pic" sz="quarter" idx="14" hasCustomPrompt="1"/>
          </p:nvPr>
        </p:nvSpPr>
        <p:spPr>
          <a:xfrm>
            <a:off x="3305174" y="5067300"/>
            <a:ext cx="1908000" cy="129600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marR="0" indent="0" algn="l" defTabSz="1454349" rtl="0" eaLnBrk="1" fontAlgn="auto" latinLnBrk="0" hangingPunct="1">
              <a:lnSpc>
                <a:spcPct val="90000"/>
              </a:lnSpc>
              <a:spcBef>
                <a:spcPts val="159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 dirty="0"/>
              <a:t>写真をいれてください。</a:t>
            </a:r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13" name="図プレースホルダー 12"/>
          <p:cNvSpPr>
            <a:spLocks noGrp="1"/>
          </p:cNvSpPr>
          <p:nvPr>
            <p:ph type="pic" sz="quarter" idx="15" hasCustomPrompt="1"/>
          </p:nvPr>
        </p:nvSpPr>
        <p:spPr>
          <a:xfrm>
            <a:off x="3305174" y="6724650"/>
            <a:ext cx="1908000" cy="1296000"/>
          </a:xfrm>
          <a:solidFill>
            <a:schemeClr val="bg1">
              <a:lumMod val="75000"/>
            </a:schemeClr>
          </a:solidFill>
        </p:spPr>
        <p:txBody>
          <a:bodyPr>
            <a:noAutofit/>
          </a:bodyPr>
          <a:lstStyle>
            <a:lvl1pPr marL="0" marR="0" indent="0" algn="l" defTabSz="1454349" rtl="0" eaLnBrk="1" fontAlgn="auto" latinLnBrk="0" hangingPunct="1">
              <a:lnSpc>
                <a:spcPct val="90000"/>
              </a:lnSpc>
              <a:spcBef>
                <a:spcPts val="159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 dirty="0"/>
              <a:t>写真をいれてください。</a:t>
            </a:r>
            <a:endParaRPr lang="en-US" altLang="ja-JP" dirty="0"/>
          </a:p>
        </p:txBody>
      </p:sp>
      <p:sp>
        <p:nvSpPr>
          <p:cNvPr id="15" name="図プレースホルダー 14"/>
          <p:cNvSpPr>
            <a:spLocks noGrp="1"/>
          </p:cNvSpPr>
          <p:nvPr>
            <p:ph type="pic" sz="quarter" idx="16" hasCustomPrompt="1"/>
          </p:nvPr>
        </p:nvSpPr>
        <p:spPr>
          <a:xfrm>
            <a:off x="3305174" y="8420100"/>
            <a:ext cx="1908000" cy="1296000"/>
          </a:xfrm>
          <a:solidFill>
            <a:schemeClr val="bg1">
              <a:lumMod val="75000"/>
            </a:schemeClr>
          </a:solidFill>
        </p:spPr>
        <p:txBody>
          <a:bodyPr>
            <a:noAutofit/>
          </a:bodyPr>
          <a:lstStyle>
            <a:lvl1pPr marL="0" marR="0" indent="0" algn="l" defTabSz="1454349" rtl="0" eaLnBrk="1" fontAlgn="auto" latinLnBrk="0" hangingPunct="1">
              <a:lnSpc>
                <a:spcPct val="90000"/>
              </a:lnSpc>
              <a:spcBef>
                <a:spcPts val="159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 dirty="0"/>
              <a:t>写真をいれてください。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052745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722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4396" y="580736"/>
            <a:ext cx="1676609" cy="9243782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571" y="580736"/>
            <a:ext cx="4932630" cy="9243782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6305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339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727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522" y="2719357"/>
            <a:ext cx="6706433" cy="4537305"/>
          </a:xfrm>
        </p:spPr>
        <p:txBody>
          <a:bodyPr anchor="b"/>
          <a:lstStyle>
            <a:lvl1pPr>
              <a:defRPr sz="9543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522" y="7299586"/>
            <a:ext cx="6706433" cy="2386061"/>
          </a:xfrm>
        </p:spPr>
        <p:txBody>
          <a:bodyPr/>
          <a:lstStyle>
            <a:lvl1pPr marL="0" indent="0">
              <a:buNone/>
              <a:defRPr sz="3817">
                <a:solidFill>
                  <a:schemeClr val="tx1"/>
                </a:solidFill>
              </a:defRPr>
            </a:lvl1pPr>
            <a:lvl2pPr marL="727174" indent="0">
              <a:buNone/>
              <a:defRPr sz="3182">
                <a:solidFill>
                  <a:schemeClr val="tx1">
                    <a:tint val="75000"/>
                  </a:schemeClr>
                </a:solidFill>
              </a:defRPr>
            </a:lvl2pPr>
            <a:lvl3pPr marL="1454349" indent="0">
              <a:buNone/>
              <a:defRPr sz="2863">
                <a:solidFill>
                  <a:schemeClr val="tx1">
                    <a:tint val="75000"/>
                  </a:schemeClr>
                </a:solidFill>
              </a:defRPr>
            </a:lvl3pPr>
            <a:lvl4pPr marL="2181522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4pPr>
            <a:lvl5pPr marL="2908696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5pPr>
            <a:lvl6pPr marL="3635871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6pPr>
            <a:lvl7pPr marL="4363045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7pPr>
            <a:lvl8pPr marL="5090220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8pPr>
            <a:lvl9pPr marL="5817393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654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571" y="2903674"/>
            <a:ext cx="3304619" cy="692084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6385" y="2903674"/>
            <a:ext cx="3304619" cy="692084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434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584" y="580737"/>
            <a:ext cx="6706433" cy="210832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585" y="2673906"/>
            <a:ext cx="3289432" cy="1310439"/>
          </a:xfrm>
        </p:spPr>
        <p:txBody>
          <a:bodyPr anchor="b"/>
          <a:lstStyle>
            <a:lvl1pPr marL="0" indent="0">
              <a:buNone/>
              <a:defRPr sz="3817" b="1"/>
            </a:lvl1pPr>
            <a:lvl2pPr marL="727174" indent="0">
              <a:buNone/>
              <a:defRPr sz="3182" b="1"/>
            </a:lvl2pPr>
            <a:lvl3pPr marL="1454349" indent="0">
              <a:buNone/>
              <a:defRPr sz="2863" b="1"/>
            </a:lvl3pPr>
            <a:lvl4pPr marL="2181522" indent="0">
              <a:buNone/>
              <a:defRPr sz="2545" b="1"/>
            </a:lvl4pPr>
            <a:lvl5pPr marL="2908696" indent="0">
              <a:buNone/>
              <a:defRPr sz="2545" b="1"/>
            </a:lvl5pPr>
            <a:lvl6pPr marL="3635871" indent="0">
              <a:buNone/>
              <a:defRPr sz="2545" b="1"/>
            </a:lvl6pPr>
            <a:lvl7pPr marL="4363045" indent="0">
              <a:buNone/>
              <a:defRPr sz="2545" b="1"/>
            </a:lvl7pPr>
            <a:lvl8pPr marL="5090220" indent="0">
              <a:buNone/>
              <a:defRPr sz="2545" b="1"/>
            </a:lvl8pPr>
            <a:lvl9pPr marL="5817393" indent="0">
              <a:buNone/>
              <a:defRPr sz="2545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585" y="3984346"/>
            <a:ext cx="3289432" cy="58603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6386" y="2673906"/>
            <a:ext cx="3305632" cy="1310439"/>
          </a:xfrm>
        </p:spPr>
        <p:txBody>
          <a:bodyPr anchor="b"/>
          <a:lstStyle>
            <a:lvl1pPr marL="0" indent="0">
              <a:buNone/>
              <a:defRPr sz="3817" b="1"/>
            </a:lvl1pPr>
            <a:lvl2pPr marL="727174" indent="0">
              <a:buNone/>
              <a:defRPr sz="3182" b="1"/>
            </a:lvl2pPr>
            <a:lvl3pPr marL="1454349" indent="0">
              <a:buNone/>
              <a:defRPr sz="2863" b="1"/>
            </a:lvl3pPr>
            <a:lvl4pPr marL="2181522" indent="0">
              <a:buNone/>
              <a:defRPr sz="2545" b="1"/>
            </a:lvl4pPr>
            <a:lvl5pPr marL="2908696" indent="0">
              <a:buNone/>
              <a:defRPr sz="2545" b="1"/>
            </a:lvl5pPr>
            <a:lvl6pPr marL="3635871" indent="0">
              <a:buNone/>
              <a:defRPr sz="2545" b="1"/>
            </a:lvl6pPr>
            <a:lvl7pPr marL="4363045" indent="0">
              <a:buNone/>
              <a:defRPr sz="2545" b="1"/>
            </a:lvl7pPr>
            <a:lvl8pPr marL="5090220" indent="0">
              <a:buNone/>
              <a:defRPr sz="2545" b="1"/>
            </a:lvl8pPr>
            <a:lvl9pPr marL="5817393" indent="0">
              <a:buNone/>
              <a:defRPr sz="2545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6386" y="3984346"/>
            <a:ext cx="3305632" cy="58603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756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55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667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584" y="727182"/>
            <a:ext cx="2507825" cy="2545133"/>
          </a:xfrm>
        </p:spPr>
        <p:txBody>
          <a:bodyPr anchor="b"/>
          <a:lstStyle>
            <a:lvl1pPr>
              <a:defRPr sz="508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5632" y="1570510"/>
            <a:ext cx="3936385" cy="7751546"/>
          </a:xfrm>
        </p:spPr>
        <p:txBody>
          <a:bodyPr/>
          <a:lstStyle>
            <a:lvl1pPr>
              <a:defRPr sz="5089"/>
            </a:lvl1pPr>
            <a:lvl2pPr>
              <a:defRPr sz="4454"/>
            </a:lvl2pPr>
            <a:lvl3pPr>
              <a:defRPr sz="3817"/>
            </a:lvl3pPr>
            <a:lvl4pPr>
              <a:defRPr sz="3182"/>
            </a:lvl4pPr>
            <a:lvl5pPr>
              <a:defRPr sz="3182"/>
            </a:lvl5pPr>
            <a:lvl6pPr>
              <a:defRPr sz="3182"/>
            </a:lvl6pPr>
            <a:lvl7pPr>
              <a:defRPr sz="3182"/>
            </a:lvl7pPr>
            <a:lvl8pPr>
              <a:defRPr sz="3182"/>
            </a:lvl8pPr>
            <a:lvl9pPr>
              <a:defRPr sz="3182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584" y="3272314"/>
            <a:ext cx="2507825" cy="6062366"/>
          </a:xfrm>
        </p:spPr>
        <p:txBody>
          <a:bodyPr/>
          <a:lstStyle>
            <a:lvl1pPr marL="0" indent="0">
              <a:buNone/>
              <a:defRPr sz="2545"/>
            </a:lvl1pPr>
            <a:lvl2pPr marL="727174" indent="0">
              <a:buNone/>
              <a:defRPr sz="2226"/>
            </a:lvl2pPr>
            <a:lvl3pPr marL="1454349" indent="0">
              <a:buNone/>
              <a:defRPr sz="1909"/>
            </a:lvl3pPr>
            <a:lvl4pPr marL="2181522" indent="0">
              <a:buNone/>
              <a:defRPr sz="1591"/>
            </a:lvl4pPr>
            <a:lvl5pPr marL="2908696" indent="0">
              <a:buNone/>
              <a:defRPr sz="1591"/>
            </a:lvl5pPr>
            <a:lvl6pPr marL="3635871" indent="0">
              <a:buNone/>
              <a:defRPr sz="1591"/>
            </a:lvl6pPr>
            <a:lvl7pPr marL="4363045" indent="0">
              <a:buNone/>
              <a:defRPr sz="1591"/>
            </a:lvl7pPr>
            <a:lvl8pPr marL="5090220" indent="0">
              <a:buNone/>
              <a:defRPr sz="1591"/>
            </a:lvl8pPr>
            <a:lvl9pPr marL="5817393" indent="0">
              <a:buNone/>
              <a:defRPr sz="159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392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584" y="727182"/>
            <a:ext cx="2507825" cy="2545133"/>
          </a:xfrm>
        </p:spPr>
        <p:txBody>
          <a:bodyPr anchor="b"/>
          <a:lstStyle>
            <a:lvl1pPr>
              <a:defRPr sz="508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5632" y="1570510"/>
            <a:ext cx="3936385" cy="7751546"/>
          </a:xfrm>
        </p:spPr>
        <p:txBody>
          <a:bodyPr anchor="t"/>
          <a:lstStyle>
            <a:lvl1pPr marL="0" indent="0">
              <a:buNone/>
              <a:defRPr sz="5089"/>
            </a:lvl1pPr>
            <a:lvl2pPr marL="727174" indent="0">
              <a:buNone/>
              <a:defRPr sz="4454"/>
            </a:lvl2pPr>
            <a:lvl3pPr marL="1454349" indent="0">
              <a:buNone/>
              <a:defRPr sz="3817"/>
            </a:lvl3pPr>
            <a:lvl4pPr marL="2181522" indent="0">
              <a:buNone/>
              <a:defRPr sz="3182"/>
            </a:lvl4pPr>
            <a:lvl5pPr marL="2908696" indent="0">
              <a:buNone/>
              <a:defRPr sz="3182"/>
            </a:lvl5pPr>
            <a:lvl6pPr marL="3635871" indent="0">
              <a:buNone/>
              <a:defRPr sz="3182"/>
            </a:lvl6pPr>
            <a:lvl7pPr marL="4363045" indent="0">
              <a:buNone/>
              <a:defRPr sz="3182"/>
            </a:lvl7pPr>
            <a:lvl8pPr marL="5090220" indent="0">
              <a:buNone/>
              <a:defRPr sz="3182"/>
            </a:lvl8pPr>
            <a:lvl9pPr marL="5817393" indent="0">
              <a:buNone/>
              <a:defRPr sz="3182"/>
            </a:lvl9pPr>
          </a:lstStyle>
          <a:p>
            <a:r>
              <a:rPr lang="ja-JP" altLang="en-US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584" y="3272314"/>
            <a:ext cx="2507825" cy="6062366"/>
          </a:xfrm>
        </p:spPr>
        <p:txBody>
          <a:bodyPr/>
          <a:lstStyle>
            <a:lvl1pPr marL="0" indent="0">
              <a:buNone/>
              <a:defRPr sz="2545"/>
            </a:lvl1pPr>
            <a:lvl2pPr marL="727174" indent="0">
              <a:buNone/>
              <a:defRPr sz="2226"/>
            </a:lvl2pPr>
            <a:lvl3pPr marL="1454349" indent="0">
              <a:buNone/>
              <a:defRPr sz="1909"/>
            </a:lvl3pPr>
            <a:lvl4pPr marL="2181522" indent="0">
              <a:buNone/>
              <a:defRPr sz="1591"/>
            </a:lvl4pPr>
            <a:lvl5pPr marL="2908696" indent="0">
              <a:buNone/>
              <a:defRPr sz="1591"/>
            </a:lvl5pPr>
            <a:lvl6pPr marL="3635871" indent="0">
              <a:buNone/>
              <a:defRPr sz="1591"/>
            </a:lvl6pPr>
            <a:lvl7pPr marL="4363045" indent="0">
              <a:buNone/>
              <a:defRPr sz="1591"/>
            </a:lvl7pPr>
            <a:lvl8pPr marL="5090220" indent="0">
              <a:buNone/>
              <a:defRPr sz="1591"/>
            </a:lvl8pPr>
            <a:lvl9pPr marL="5817393" indent="0">
              <a:buNone/>
              <a:defRPr sz="159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73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571" y="580737"/>
            <a:ext cx="6706433" cy="2108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571" y="2903674"/>
            <a:ext cx="6706433" cy="6920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571" y="10109837"/>
            <a:ext cx="1749504" cy="5807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5660" y="10109837"/>
            <a:ext cx="2624256" cy="5807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91501" y="10109837"/>
            <a:ext cx="1749504" cy="5807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542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6" r:id="rId10"/>
    <p:sldLayoutId id="2147483673" r:id="rId11"/>
    <p:sldLayoutId id="2147483674" r:id="rId12"/>
    <p:sldLayoutId id="2147483675" r:id="rId13"/>
  </p:sldLayoutIdLst>
  <p:txStyles>
    <p:titleStyle>
      <a:lvl1pPr algn="l" defTabSz="1454349" rtl="0" eaLnBrk="1" latinLnBrk="0" hangingPunct="1">
        <a:lnSpc>
          <a:spcPct val="90000"/>
        </a:lnSpc>
        <a:spcBef>
          <a:spcPct val="0"/>
        </a:spcBef>
        <a:buNone/>
        <a:defRPr kumimoji="1" sz="69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3588" indent="-363588" algn="l" defTabSz="1454349" rtl="0" eaLnBrk="1" latinLnBrk="0" hangingPunct="1">
        <a:lnSpc>
          <a:spcPct val="90000"/>
        </a:lnSpc>
        <a:spcBef>
          <a:spcPts val="1591"/>
        </a:spcBef>
        <a:buFont typeface="Arial" panose="020B0604020202020204" pitchFamily="34" charset="0"/>
        <a:buChar char="•"/>
        <a:defRPr kumimoji="1" sz="4454" kern="1200">
          <a:solidFill>
            <a:schemeClr val="tx1"/>
          </a:solidFill>
          <a:latin typeface="+mn-lt"/>
          <a:ea typeface="+mn-ea"/>
          <a:cs typeface="+mn-cs"/>
        </a:defRPr>
      </a:lvl1pPr>
      <a:lvl2pPr marL="1090761" indent="-363588" algn="l" defTabSz="1454349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kumimoji="1" sz="3817" kern="1200">
          <a:solidFill>
            <a:schemeClr val="tx1"/>
          </a:solidFill>
          <a:latin typeface="+mn-lt"/>
          <a:ea typeface="+mn-ea"/>
          <a:cs typeface="+mn-cs"/>
        </a:defRPr>
      </a:lvl2pPr>
      <a:lvl3pPr marL="1817935" indent="-363588" algn="l" defTabSz="1454349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kumimoji="1" sz="3182" kern="1200">
          <a:solidFill>
            <a:schemeClr val="tx1"/>
          </a:solidFill>
          <a:latin typeface="+mn-lt"/>
          <a:ea typeface="+mn-ea"/>
          <a:cs typeface="+mn-cs"/>
        </a:defRPr>
      </a:lvl3pPr>
      <a:lvl4pPr marL="2545110" indent="-363588" algn="l" defTabSz="1454349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4pPr>
      <a:lvl5pPr marL="3272284" indent="-363588" algn="l" defTabSz="1454349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5pPr>
      <a:lvl6pPr marL="3999457" indent="-363588" algn="l" defTabSz="1454349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6pPr>
      <a:lvl7pPr marL="4726632" indent="-363588" algn="l" defTabSz="1454349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7pPr>
      <a:lvl8pPr marL="5453806" indent="-363588" algn="l" defTabSz="1454349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8pPr>
      <a:lvl9pPr marL="6180981" indent="-363588" algn="l" defTabSz="1454349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54349" rtl="0" eaLnBrk="1" latinLnBrk="0" hangingPunct="1"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1pPr>
      <a:lvl2pPr marL="727174" algn="l" defTabSz="1454349" rtl="0" eaLnBrk="1" latinLnBrk="0" hangingPunct="1"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2pPr>
      <a:lvl3pPr marL="1454349" algn="l" defTabSz="1454349" rtl="0" eaLnBrk="1" latinLnBrk="0" hangingPunct="1"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3pPr>
      <a:lvl4pPr marL="2181522" algn="l" defTabSz="1454349" rtl="0" eaLnBrk="1" latinLnBrk="0" hangingPunct="1"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4pPr>
      <a:lvl5pPr marL="2908696" algn="l" defTabSz="1454349" rtl="0" eaLnBrk="1" latinLnBrk="0" hangingPunct="1"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5pPr>
      <a:lvl6pPr marL="3635871" algn="l" defTabSz="1454349" rtl="0" eaLnBrk="1" latinLnBrk="0" hangingPunct="1"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6pPr>
      <a:lvl7pPr marL="4363045" algn="l" defTabSz="1454349" rtl="0" eaLnBrk="1" latinLnBrk="0" hangingPunct="1"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7pPr>
      <a:lvl8pPr marL="5090220" algn="l" defTabSz="1454349" rtl="0" eaLnBrk="1" latinLnBrk="0" hangingPunct="1"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8pPr>
      <a:lvl9pPr marL="5817393" algn="l" defTabSz="1454349" rtl="0" eaLnBrk="1" latinLnBrk="0" hangingPunct="1">
        <a:defRPr kumimoji="1" sz="28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ppon.askul.co.jp/search/%E3%83%8B%E3%83%A5%E3%83%BC%E3%82%B9%E3%83%AC%E3%82%BF%E3%83%BC?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emf"/><Relationship Id="rId11" Type="http://schemas.openxmlformats.org/officeDocument/2006/relationships/image" Target="../media/image15.png"/><Relationship Id="rId5" Type="http://schemas.openxmlformats.org/officeDocument/2006/relationships/image" Target="../media/image9.emf"/><Relationship Id="rId10" Type="http://schemas.openxmlformats.org/officeDocument/2006/relationships/image" Target="../media/image14.emf"/><Relationship Id="rId4" Type="http://schemas.openxmlformats.org/officeDocument/2006/relationships/image" Target="../media/image8.emf"/><Relationship Id="rId9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10" Type="http://schemas.openxmlformats.org/officeDocument/2006/relationships/image" Target="../media/image24.emf"/><Relationship Id="rId4" Type="http://schemas.openxmlformats.org/officeDocument/2006/relationships/image" Target="../media/image18.emf"/><Relationship Id="rId9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7760" y="1254777"/>
            <a:ext cx="6609239" cy="3797500"/>
          </a:xfrm>
        </p:spPr>
        <p:txBody>
          <a:bodyPr/>
          <a:lstStyle/>
          <a:p>
            <a:r>
              <a:rPr lang="en-US" altLang="ja-JP" dirty="0" smtClean="0"/>
              <a:t>Sample</a:t>
            </a:r>
            <a:br>
              <a:rPr lang="en-US" altLang="ja-JP" dirty="0" smtClean="0"/>
            </a:br>
            <a:r>
              <a:rPr lang="en-US" altLang="ja-JP" dirty="0" smtClean="0"/>
              <a:t>Template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ja-JP" sz="2000" dirty="0" smtClean="0"/>
              <a:t>『</a:t>
            </a:r>
            <a:r>
              <a:rPr lang="ja-JP" altLang="en-US" sz="2000" dirty="0" smtClean="0"/>
              <a:t>パワポン</a:t>
            </a:r>
            <a:r>
              <a:rPr lang="en-US" altLang="ja-JP" sz="2000" dirty="0" smtClean="0"/>
              <a:t>』</a:t>
            </a:r>
            <a:r>
              <a:rPr lang="ja-JP" altLang="en-US" sz="2000" dirty="0" smtClean="0"/>
              <a:t>から</a:t>
            </a:r>
            <a:endParaRPr lang="en-US" sz="2000" dirty="0" smtClean="0">
              <a:hlinkClick r:id="rId2"/>
            </a:endParaRPr>
          </a:p>
          <a:p>
            <a:pPr algn="l"/>
            <a:r>
              <a:rPr lang="en-US" sz="2000" dirty="0" smtClean="0">
                <a:hlinkClick r:id="rId2"/>
              </a:rPr>
              <a:t>https</a:t>
            </a:r>
            <a:r>
              <a:rPr lang="en-US" sz="2000" dirty="0">
                <a:hlinkClick r:id="rId2"/>
              </a:rPr>
              <a:t>://ppon.askul.co.jp/search/%E3%83%8B%E3%83%A5%E3%83%BC%E3%82%B9%E3%83%AC%E3%82%BF%E3%83%BC?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76400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7" t="1507" b="898"/>
          <a:stretch/>
        </p:blipFill>
        <p:spPr>
          <a:xfrm>
            <a:off x="0" y="0"/>
            <a:ext cx="7776000" cy="10894592"/>
          </a:xfrm>
          <a:prstGeom prst="rect">
            <a:avLst/>
          </a:prstGeom>
        </p:spPr>
      </p:pic>
      <p:sp>
        <p:nvSpPr>
          <p:cNvPr id="5830" name="正方形/長方形 5829"/>
          <p:cNvSpPr/>
          <p:nvPr/>
        </p:nvSpPr>
        <p:spPr>
          <a:xfrm>
            <a:off x="3982720" y="8150593"/>
            <a:ext cx="3393440" cy="2422247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AR丸ゴシック体E" panose="020F0909000000000000" pitchFamily="49" charset="-128"/>
              <a:ea typeface="AR丸ゴシック体E" panose="020F0909000000000000" pitchFamily="49" charset="-128"/>
            </a:endParaRPr>
          </a:p>
        </p:txBody>
      </p:sp>
      <p:sp>
        <p:nvSpPr>
          <p:cNvPr id="5799" name="正方形/長方形 5798"/>
          <p:cNvSpPr/>
          <p:nvPr/>
        </p:nvSpPr>
        <p:spPr>
          <a:xfrm>
            <a:off x="487680" y="5850778"/>
            <a:ext cx="3393440" cy="473594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AR丸ゴシック体E" panose="020F0909000000000000" pitchFamily="49" charset="-128"/>
              <a:ea typeface="AR丸ゴシック体E" panose="020F0909000000000000" pitchFamily="49" charset="-128"/>
            </a:endParaRPr>
          </a:p>
        </p:txBody>
      </p:sp>
      <p:sp>
        <p:nvSpPr>
          <p:cNvPr id="5800" name="正方形/長方形 5799"/>
          <p:cNvSpPr/>
          <p:nvPr/>
        </p:nvSpPr>
        <p:spPr>
          <a:xfrm>
            <a:off x="3982720" y="5850778"/>
            <a:ext cx="3393440" cy="2161766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AR丸ゴシック体E" panose="020F0909000000000000" pitchFamily="49" charset="-128"/>
              <a:ea typeface="AR丸ゴシック体E" panose="020F0909000000000000" pitchFamily="49" charset="-128"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487680" y="2518710"/>
            <a:ext cx="6888480" cy="3169508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17" name="正方形/長方形 5816"/>
          <p:cNvSpPr/>
          <p:nvPr/>
        </p:nvSpPr>
        <p:spPr>
          <a:xfrm>
            <a:off x="545158" y="3596210"/>
            <a:ext cx="653928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ja-JP" alt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</a:t>
            </a:r>
            <a:endParaRPr lang="ja-JP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AR丸ゴシック体E" panose="020F0909000000000000" pitchFamily="49" charset="-128"/>
              <a:ea typeface="AR丸ゴシック体E" panose="020F0909000000000000" pitchFamily="49" charset="-128"/>
            </a:endParaRPr>
          </a:p>
        </p:txBody>
      </p:sp>
      <p:grpSp>
        <p:nvGrpSpPr>
          <p:cNvPr id="13" name="グループ化 12"/>
          <p:cNvGrpSpPr/>
          <p:nvPr/>
        </p:nvGrpSpPr>
        <p:grpSpPr>
          <a:xfrm>
            <a:off x="589543" y="2666550"/>
            <a:ext cx="6466350" cy="768067"/>
            <a:chOff x="589543" y="2666550"/>
            <a:chExt cx="6466350" cy="768067"/>
          </a:xfrm>
        </p:grpSpPr>
        <p:sp>
          <p:nvSpPr>
            <p:cNvPr id="14" name="正方形/長方形 13"/>
            <p:cNvSpPr/>
            <p:nvPr/>
          </p:nvSpPr>
          <p:spPr>
            <a:xfrm>
              <a:off x="725565" y="2722165"/>
              <a:ext cx="6330328" cy="71245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4" name="図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543" y="2666550"/>
              <a:ext cx="654172" cy="648000"/>
            </a:xfrm>
            <a:prstGeom prst="rect">
              <a:avLst/>
            </a:prstGeom>
          </p:spPr>
        </p:pic>
        <p:sp>
          <p:nvSpPr>
            <p:cNvPr id="5812" name="正方形/長方形 5811"/>
            <p:cNvSpPr/>
            <p:nvPr/>
          </p:nvSpPr>
          <p:spPr>
            <a:xfrm>
              <a:off x="1244356" y="2873945"/>
              <a:ext cx="4539224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ja-JP" sz="2200" b="1" dirty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[TOPIC 1</a:t>
              </a:r>
              <a:r>
                <a:rPr lang="en-US" altLang="ja-JP" sz="22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] (400</a:t>
              </a:r>
              <a:r>
                <a:rPr lang="ja-JP" altLang="en-US" sz="22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字</a:t>
              </a:r>
              <a:r>
                <a:rPr lang="en-US" altLang="ja-JP" sz="22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)</a:t>
              </a:r>
              <a:endParaRPr lang="ja-JP" altLang="en-US" sz="2200" b="1" dirty="0">
                <a:latin typeface="AR丸ゴシック体E" panose="020F0909000000000000" pitchFamily="49" charset="-128"/>
                <a:ea typeface="AR丸ゴシック体E" panose="020F0909000000000000" pitchFamily="49" charset="-128"/>
              </a:endParaRPr>
            </a:p>
          </p:txBody>
        </p:sp>
      </p:grpSp>
      <p:sp>
        <p:nvSpPr>
          <p:cNvPr id="5798" name="正方形/長方形 5797"/>
          <p:cNvSpPr/>
          <p:nvPr/>
        </p:nvSpPr>
        <p:spPr>
          <a:xfrm>
            <a:off x="447040" y="629920"/>
            <a:ext cx="6888480" cy="154312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01" name="正方形/長方形 5800"/>
          <p:cNvSpPr/>
          <p:nvPr/>
        </p:nvSpPr>
        <p:spPr>
          <a:xfrm>
            <a:off x="1849602" y="953041"/>
            <a:ext cx="2236511" cy="70788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ja-JP"/>
            </a:defPPr>
            <a:lvl1pPr marL="0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9504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9007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28511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38015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47518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57022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6526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6029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ja-JP" altLang="en-US" sz="4000" dirty="0" smtClean="0">
                <a:solidFill>
                  <a:schemeClr val="bg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タイトル</a:t>
            </a:r>
            <a:endParaRPr lang="ja-JP" altLang="en-US" sz="4000" dirty="0">
              <a:solidFill>
                <a:schemeClr val="bg1"/>
              </a:solidFill>
              <a:latin typeface="AR丸ゴシック体E" panose="020F0909000000000000" pitchFamily="49" charset="-128"/>
              <a:ea typeface="AR丸ゴシック体E" panose="020F0909000000000000" pitchFamily="49" charset="-128"/>
            </a:endParaRPr>
          </a:p>
        </p:txBody>
      </p:sp>
      <p:sp>
        <p:nvSpPr>
          <p:cNvPr id="5803" name="正方形/長方形 5802"/>
          <p:cNvSpPr/>
          <p:nvPr/>
        </p:nvSpPr>
        <p:spPr>
          <a:xfrm>
            <a:off x="5674851" y="719385"/>
            <a:ext cx="1354858" cy="830997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ja-JP"/>
            </a:defPPr>
            <a:lvl1pPr marL="0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9504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9007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28511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38015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47518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57022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6526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6029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1600" dirty="0">
                <a:solidFill>
                  <a:schemeClr val="bg1"/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Vol. </a:t>
            </a:r>
            <a:r>
              <a:rPr lang="en-US" altLang="ja-JP" sz="4800" dirty="0">
                <a:solidFill>
                  <a:schemeClr val="bg1"/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00</a:t>
            </a:r>
            <a:endParaRPr lang="ja-JP" altLang="en-US" sz="4800" dirty="0">
              <a:solidFill>
                <a:schemeClr val="bg1"/>
              </a:solidFill>
              <a:latin typeface="AR丸ゴシック体E" panose="020F0909000000000000" pitchFamily="49" charset="-128"/>
              <a:ea typeface="AR丸ゴシック体E" panose="020F0909000000000000" pitchFamily="49" charset="-128"/>
            </a:endParaRPr>
          </a:p>
        </p:txBody>
      </p:sp>
      <p:sp>
        <p:nvSpPr>
          <p:cNvPr id="5804" name="正方形/長方形 5803"/>
          <p:cNvSpPr/>
          <p:nvPr/>
        </p:nvSpPr>
        <p:spPr>
          <a:xfrm>
            <a:off x="5668674" y="1593127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ja-JP"/>
            </a:defPPr>
            <a:lvl1pPr marL="0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9504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9007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28511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38015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47518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57022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6526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6029" algn="l" defTabSz="1019007" rtl="0" eaLnBrk="1" latinLnBrk="0" hangingPunct="1">
              <a:defRPr kumimoji="1" sz="200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1600" dirty="0">
                <a:solidFill>
                  <a:schemeClr val="bg1"/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0000</a:t>
            </a:r>
            <a:r>
              <a:rPr lang="ja-JP" altLang="en-US" sz="1600" dirty="0">
                <a:solidFill>
                  <a:schemeClr val="bg1"/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年</a:t>
            </a:r>
            <a:r>
              <a:rPr lang="en-US" altLang="ja-JP" sz="1600" dirty="0">
                <a:solidFill>
                  <a:schemeClr val="bg1"/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00</a:t>
            </a:r>
            <a:r>
              <a:rPr lang="ja-JP" altLang="en-US" sz="1600" dirty="0">
                <a:solidFill>
                  <a:schemeClr val="bg1"/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月号</a:t>
            </a:r>
          </a:p>
        </p:txBody>
      </p:sp>
      <p:cxnSp>
        <p:nvCxnSpPr>
          <p:cNvPr id="5805" name="直線コネクタ 5804"/>
          <p:cNvCxnSpPr/>
          <p:nvPr/>
        </p:nvCxnSpPr>
        <p:spPr>
          <a:xfrm>
            <a:off x="5433402" y="949454"/>
            <a:ext cx="0" cy="118110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23" name="正方形/長方形 5822"/>
          <p:cNvSpPr/>
          <p:nvPr/>
        </p:nvSpPr>
        <p:spPr>
          <a:xfrm>
            <a:off x="487680" y="6920694"/>
            <a:ext cx="3393440" cy="21450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ja-JP" alt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</a:t>
            </a:r>
            <a:endParaRPr lang="en-US" altLang="ja-JP" sz="1000" dirty="0">
              <a:solidFill>
                <a:schemeClr val="tx1">
                  <a:lumMod val="85000"/>
                  <a:lumOff val="15000"/>
                </a:schemeClr>
              </a:solidFill>
              <a:latin typeface="AR丸ゴシック体E" panose="020F0909000000000000" pitchFamily="49" charset="-128"/>
              <a:ea typeface="AR丸ゴシック体E" panose="020F0909000000000000" pitchFamily="49" charset="-128"/>
            </a:endParaRPr>
          </a:p>
        </p:txBody>
      </p:sp>
      <p:grpSp>
        <p:nvGrpSpPr>
          <p:cNvPr id="15" name="グループ化 14"/>
          <p:cNvGrpSpPr/>
          <p:nvPr/>
        </p:nvGrpSpPr>
        <p:grpSpPr>
          <a:xfrm>
            <a:off x="593257" y="5993687"/>
            <a:ext cx="3152972" cy="963548"/>
            <a:chOff x="593257" y="5993687"/>
            <a:chExt cx="3152972" cy="963548"/>
          </a:xfrm>
        </p:grpSpPr>
        <p:sp>
          <p:nvSpPr>
            <p:cNvPr id="5855" name="正方形/長方形 5854"/>
            <p:cNvSpPr/>
            <p:nvPr/>
          </p:nvSpPr>
          <p:spPr>
            <a:xfrm>
              <a:off x="725566" y="6036923"/>
              <a:ext cx="2943910" cy="92031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5" name="図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3257" y="5993687"/>
              <a:ext cx="646232" cy="646232"/>
            </a:xfrm>
            <a:prstGeom prst="rect">
              <a:avLst/>
            </a:prstGeom>
          </p:spPr>
        </p:pic>
        <p:sp>
          <p:nvSpPr>
            <p:cNvPr id="5857" name="正方形/長方形 5856"/>
            <p:cNvSpPr/>
            <p:nvPr/>
          </p:nvSpPr>
          <p:spPr>
            <a:xfrm>
              <a:off x="1244357" y="6188703"/>
              <a:ext cx="250187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ja-JP" sz="1600" b="1" dirty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[TOPIC 2</a:t>
              </a:r>
              <a:r>
                <a:rPr lang="en-US" altLang="ja-JP" sz="16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]</a:t>
              </a:r>
            </a:p>
            <a:p>
              <a:r>
                <a:rPr lang="en-US" altLang="ja-JP" sz="16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(400</a:t>
              </a:r>
              <a:r>
                <a:rPr lang="ja-JP" altLang="en-US" sz="16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字</a:t>
              </a:r>
              <a:r>
                <a:rPr lang="en-US" altLang="ja-JP" sz="16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)</a:t>
              </a:r>
              <a:endParaRPr lang="en-US" altLang="ja-JP" sz="1600" b="1" dirty="0">
                <a:latin typeface="AR丸ゴシック体E" panose="020F0909000000000000" pitchFamily="49" charset="-128"/>
                <a:ea typeface="AR丸ゴシック体E" panose="020F0909000000000000" pitchFamily="49" charset="-128"/>
              </a:endParaRPr>
            </a:p>
          </p:txBody>
        </p:sp>
      </p:grpSp>
      <p:grpSp>
        <p:nvGrpSpPr>
          <p:cNvPr id="16" name="グループ化 15"/>
          <p:cNvGrpSpPr/>
          <p:nvPr/>
        </p:nvGrpSpPr>
        <p:grpSpPr>
          <a:xfrm>
            <a:off x="4072588" y="5979579"/>
            <a:ext cx="3160167" cy="536494"/>
            <a:chOff x="4072588" y="5979579"/>
            <a:chExt cx="3160167" cy="536494"/>
          </a:xfrm>
        </p:grpSpPr>
        <p:sp>
          <p:nvSpPr>
            <p:cNvPr id="5874" name="正方形/長方形 5873"/>
            <p:cNvSpPr/>
            <p:nvPr/>
          </p:nvSpPr>
          <p:spPr>
            <a:xfrm>
              <a:off x="4212092" y="6036923"/>
              <a:ext cx="2943910" cy="45780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7" name="図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2588" y="5979579"/>
              <a:ext cx="530398" cy="536494"/>
            </a:xfrm>
            <a:prstGeom prst="rect">
              <a:avLst/>
            </a:prstGeom>
          </p:spPr>
        </p:pic>
        <p:sp>
          <p:nvSpPr>
            <p:cNvPr id="5876" name="正方形/長方形 5875"/>
            <p:cNvSpPr/>
            <p:nvPr/>
          </p:nvSpPr>
          <p:spPr>
            <a:xfrm>
              <a:off x="4730883" y="6125203"/>
              <a:ext cx="250187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ja-JP" sz="1200" b="1" dirty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[TOPIC 3</a:t>
              </a:r>
              <a:r>
                <a:rPr lang="en-US" altLang="ja-JP" sz="12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] (200</a:t>
              </a:r>
              <a:r>
                <a:rPr lang="ja-JP" altLang="en-US" sz="12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字</a:t>
              </a:r>
              <a:r>
                <a:rPr lang="en-US" altLang="ja-JP" sz="12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)</a:t>
              </a:r>
              <a:endParaRPr lang="ja-JP" altLang="en-US" sz="1200" b="1" dirty="0">
                <a:latin typeface="AR丸ゴシック体E" panose="020F0909000000000000" pitchFamily="49" charset="-128"/>
                <a:ea typeface="AR丸ゴシック体E" panose="020F0909000000000000" pitchFamily="49" charset="-128"/>
              </a:endParaRPr>
            </a:p>
          </p:txBody>
        </p:sp>
      </p:grpSp>
      <p:sp>
        <p:nvSpPr>
          <p:cNvPr id="5829" name="正方形/長方形 5828"/>
          <p:cNvSpPr/>
          <p:nvPr/>
        </p:nvSpPr>
        <p:spPr>
          <a:xfrm>
            <a:off x="4028340" y="6537376"/>
            <a:ext cx="3393440" cy="1528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ja-JP" alt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</a:t>
            </a:r>
            <a:endParaRPr lang="en-US" altLang="ja-JP" sz="1000" dirty="0" smtClean="0">
              <a:solidFill>
                <a:schemeClr val="tx1">
                  <a:lumMod val="85000"/>
                  <a:lumOff val="15000"/>
                </a:schemeClr>
              </a:solidFill>
              <a:latin typeface="AR丸ゴシック体E" panose="020F0909000000000000" pitchFamily="49" charset="-128"/>
              <a:ea typeface="AR丸ゴシック体E" panose="020F0909000000000000" pitchFamily="49" charset="-128"/>
            </a:endParaRPr>
          </a:p>
          <a:p>
            <a:pPr>
              <a:lnSpc>
                <a:spcPts val="1400"/>
              </a:lnSpc>
            </a:pPr>
            <a:r>
              <a:rPr lang="ja-JP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○○○○○○○○○○○○○○○○○○○○○○○○○○○○○○○○○○○○○○○○○○○○○○○○○○</a:t>
            </a:r>
          </a:p>
          <a:p>
            <a:pPr>
              <a:lnSpc>
                <a:spcPts val="1400"/>
              </a:lnSpc>
            </a:pPr>
            <a:r>
              <a:rPr lang="ja-JP" alt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○○○○○○○○○○○○○○○○○○○○○○○○○</a:t>
            </a:r>
            <a:endParaRPr lang="ja-JP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AR丸ゴシック体E" panose="020F0909000000000000" pitchFamily="49" charset="-128"/>
              <a:ea typeface="AR丸ゴシック体E" panose="020F0909000000000000" pitchFamily="49" charset="-128"/>
            </a:endParaRPr>
          </a:p>
        </p:txBody>
      </p:sp>
      <p:grpSp>
        <p:nvGrpSpPr>
          <p:cNvPr id="17" name="グループ化 16"/>
          <p:cNvGrpSpPr/>
          <p:nvPr/>
        </p:nvGrpSpPr>
        <p:grpSpPr>
          <a:xfrm>
            <a:off x="4079783" y="8168540"/>
            <a:ext cx="3152972" cy="530398"/>
            <a:chOff x="4079783" y="8168540"/>
            <a:chExt cx="3152972" cy="530398"/>
          </a:xfrm>
        </p:grpSpPr>
        <p:sp>
          <p:nvSpPr>
            <p:cNvPr id="5907" name="正方形/長方形 5906"/>
            <p:cNvSpPr/>
            <p:nvPr/>
          </p:nvSpPr>
          <p:spPr>
            <a:xfrm>
              <a:off x="4212092" y="8234660"/>
              <a:ext cx="2943910" cy="45780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6" name="図 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9783" y="8168540"/>
              <a:ext cx="530398" cy="530398"/>
            </a:xfrm>
            <a:prstGeom prst="rect">
              <a:avLst/>
            </a:prstGeom>
          </p:spPr>
        </p:pic>
        <p:sp>
          <p:nvSpPr>
            <p:cNvPr id="5909" name="正方形/長方形 5908"/>
            <p:cNvSpPr/>
            <p:nvPr/>
          </p:nvSpPr>
          <p:spPr>
            <a:xfrm>
              <a:off x="4730883" y="8322940"/>
              <a:ext cx="250187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ja-JP" sz="1200" b="1" dirty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[TOPIC 4</a:t>
              </a:r>
              <a:r>
                <a:rPr lang="en-US" altLang="ja-JP" sz="12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] (200</a:t>
              </a:r>
              <a:r>
                <a:rPr lang="ja-JP" altLang="en-US" sz="12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字</a:t>
              </a:r>
              <a:r>
                <a:rPr lang="en-US" altLang="ja-JP" sz="1200" b="1" dirty="0" smtClean="0">
                  <a:latin typeface="AR丸ゴシック体E" panose="020F0909000000000000" pitchFamily="49" charset="-128"/>
                  <a:ea typeface="AR丸ゴシック体E" panose="020F0909000000000000" pitchFamily="49" charset="-128"/>
                </a:rPr>
                <a:t>)</a:t>
              </a:r>
              <a:endParaRPr lang="ja-JP" altLang="en-US" sz="1200" b="1" dirty="0">
                <a:latin typeface="AR丸ゴシック体E" panose="020F0909000000000000" pitchFamily="49" charset="-128"/>
                <a:ea typeface="AR丸ゴシック体E" panose="020F0909000000000000" pitchFamily="49" charset="-128"/>
              </a:endParaRPr>
            </a:p>
          </p:txBody>
        </p:sp>
      </p:grpSp>
      <p:sp>
        <p:nvSpPr>
          <p:cNvPr id="38" name="正方形/長方形 5828"/>
          <p:cNvSpPr/>
          <p:nvPr/>
        </p:nvSpPr>
        <p:spPr>
          <a:xfrm>
            <a:off x="3997960" y="8839225"/>
            <a:ext cx="3393440" cy="1528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ja-JP" alt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○</a:t>
            </a:r>
            <a:endParaRPr lang="en-US" altLang="ja-JP" sz="1000" dirty="0" smtClean="0">
              <a:solidFill>
                <a:schemeClr val="tx1">
                  <a:lumMod val="85000"/>
                  <a:lumOff val="15000"/>
                </a:schemeClr>
              </a:solidFill>
              <a:latin typeface="AR丸ゴシック体E" panose="020F0909000000000000" pitchFamily="49" charset="-128"/>
              <a:ea typeface="AR丸ゴシック体E" panose="020F0909000000000000" pitchFamily="49" charset="-128"/>
            </a:endParaRPr>
          </a:p>
          <a:p>
            <a:pPr>
              <a:lnSpc>
                <a:spcPts val="1400"/>
              </a:lnSpc>
            </a:pPr>
            <a:r>
              <a:rPr lang="ja-JP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○○○○○○○○○○○○○○○○○○○○○○○○○○○○○○○○○○○○○○○○○○○○○○○○○○</a:t>
            </a:r>
          </a:p>
          <a:p>
            <a:pPr>
              <a:lnSpc>
                <a:spcPts val="1400"/>
              </a:lnSpc>
            </a:pPr>
            <a:r>
              <a:rPr lang="ja-JP" alt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丸ゴシック体E" panose="020F0909000000000000" pitchFamily="49" charset="-128"/>
                <a:ea typeface="AR丸ゴシック体E" panose="020F0909000000000000" pitchFamily="49" charset="-128"/>
              </a:rPr>
              <a:t>○○○○○○○○○○○○○○○○○○○○○○○○○</a:t>
            </a:r>
            <a:endParaRPr lang="ja-JP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AR丸ゴシック体E" panose="020F0909000000000000" pitchFamily="49" charset="-128"/>
              <a:ea typeface="AR丸ゴシック体E" panose="020F0909000000000000" pitchFamily="49" charset="-128"/>
            </a:endParaRPr>
          </a:p>
        </p:txBody>
      </p:sp>
      <p:sp>
        <p:nvSpPr>
          <p:cNvPr id="32" name="正方形/長方形 58"/>
          <p:cNvSpPr/>
          <p:nvPr/>
        </p:nvSpPr>
        <p:spPr>
          <a:xfrm>
            <a:off x="5805302" y="2526816"/>
            <a:ext cx="1350736" cy="92746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写</a:t>
            </a:r>
            <a:r>
              <a:rPr kumimoji="1" lang="ja-JP" altLang="en-US" sz="1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真</a:t>
            </a:r>
            <a:endParaRPr kumimoji="1" lang="ja-JP" altLang="en-US" sz="1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3" name="正方形/長方形 58"/>
          <p:cNvSpPr/>
          <p:nvPr/>
        </p:nvSpPr>
        <p:spPr>
          <a:xfrm>
            <a:off x="2394908" y="5993686"/>
            <a:ext cx="1461468" cy="95224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写</a:t>
            </a:r>
            <a:r>
              <a:rPr kumimoji="1" lang="ja-JP" altLang="en-US" sz="1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真</a:t>
            </a:r>
            <a:endParaRPr kumimoji="1" lang="ja-JP" altLang="en-US" sz="1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4" name="正方形/長方形 58"/>
          <p:cNvSpPr/>
          <p:nvPr/>
        </p:nvSpPr>
        <p:spPr>
          <a:xfrm>
            <a:off x="6132468" y="5743833"/>
            <a:ext cx="1171990" cy="76961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写</a:t>
            </a:r>
            <a:r>
              <a:rPr kumimoji="1" lang="ja-JP" altLang="en-US" sz="1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真</a:t>
            </a:r>
            <a:endParaRPr kumimoji="1" lang="ja-JP" altLang="en-US" sz="1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9348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1" t="5827" r="9614" b="6895"/>
          <a:stretch/>
        </p:blipFill>
        <p:spPr bwMode="auto">
          <a:xfrm>
            <a:off x="-136478" y="-54590"/>
            <a:ext cx="8038532" cy="11003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385418" y="1355362"/>
            <a:ext cx="69198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4000" dirty="0" smtClean="0">
                <a:latin typeface="MS PMincho" pitchFamily="18" charset="-128"/>
                <a:ea typeface="MS PMincho" pitchFamily="18" charset="-128"/>
              </a:rPr>
              <a:t>タイトル</a:t>
            </a:r>
            <a:endParaRPr lang="zh-CN" altLang="en-US" sz="4000" dirty="0">
              <a:latin typeface="MS PMincho" pitchFamily="18" charset="-128"/>
              <a:ea typeface="MS PMincho" pitchFamily="18" charset="-128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069472" y="853239"/>
            <a:ext cx="1054100" cy="810000"/>
            <a:chOff x="5069472" y="853239"/>
            <a:chExt cx="1054100" cy="810000"/>
          </a:xfrm>
        </p:grpSpPr>
        <p:pic>
          <p:nvPicPr>
            <p:cNvPr id="2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04935" y="853239"/>
              <a:ext cx="810000" cy="81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2" name="TextBox 31"/>
            <p:cNvSpPr txBox="1"/>
            <p:nvPr/>
          </p:nvSpPr>
          <p:spPr>
            <a:xfrm>
              <a:off x="5069472" y="880535"/>
              <a:ext cx="105410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2500" baseline="-10000" dirty="0">
                  <a:solidFill>
                    <a:schemeClr val="bg1"/>
                  </a:solidFill>
                  <a:latin typeface="MS PGothic" pitchFamily="34" charset="-128"/>
                  <a:ea typeface="MS PGothic" pitchFamily="34" charset="-128"/>
                </a:rPr>
                <a:t>vol.</a:t>
              </a:r>
              <a:r>
                <a:rPr lang="en-US" altLang="ja-JP" sz="2500" dirty="0">
                  <a:solidFill>
                    <a:schemeClr val="bg1"/>
                  </a:solidFill>
                  <a:latin typeface="MS PGothic" pitchFamily="34" charset="-128"/>
                  <a:ea typeface="MS PGothic" pitchFamily="34" charset="-128"/>
                </a:rPr>
                <a:t>00</a:t>
              </a:r>
              <a:endParaRPr lang="zh-CN" altLang="en-US" sz="2500" dirty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069472" y="1314159"/>
              <a:ext cx="10541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800" dirty="0">
                  <a:solidFill>
                    <a:schemeClr val="bg1"/>
                  </a:solidFill>
                  <a:latin typeface="MS PGothic" pitchFamily="34" charset="-128"/>
                  <a:ea typeface="MS PGothic" pitchFamily="34" charset="-128"/>
                </a:rPr>
                <a:t>2016.12.12</a:t>
              </a:r>
              <a:endParaRPr lang="zh-CN" altLang="en-US" sz="800" dirty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endParaRPr>
            </a:p>
          </p:txBody>
        </p: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44" y="2441718"/>
            <a:ext cx="6289175" cy="252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97" y="5065529"/>
            <a:ext cx="3123134" cy="512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" name="TextBox 40"/>
          <p:cNvSpPr txBox="1"/>
          <p:nvPr/>
        </p:nvSpPr>
        <p:spPr>
          <a:xfrm>
            <a:off x="821385" y="5065529"/>
            <a:ext cx="289228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300" dirty="0" smtClean="0">
                <a:latin typeface="MS PGothic" pitchFamily="34" charset="-128"/>
                <a:ea typeface="MS PGothic" pitchFamily="34" charset="-128"/>
              </a:rPr>
              <a:t>Topic 2</a:t>
            </a:r>
            <a:endParaRPr lang="zh-CN" altLang="en-US" sz="1300" dirty="0"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15496" y="5891418"/>
            <a:ext cx="3072307" cy="2349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050"/>
              </a:lnSpc>
            </a:pPr>
            <a:r>
              <a:rPr lang="en-US" altLang="ja-JP" sz="800" dirty="0" smtClean="0">
                <a:latin typeface="MS PGothic" pitchFamily="34" charset="-128"/>
                <a:ea typeface="MS PGothic" pitchFamily="34" charset="-128"/>
              </a:rPr>
              <a:t>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</a:t>
            </a:r>
            <a:endParaRPr lang="zh-CN" altLang="en-US" sz="800" dirty="0">
              <a:latin typeface="MS PGothic" pitchFamily="34" charset="-128"/>
              <a:ea typeface="MS PGothic" pitchFamily="34" charset="-128"/>
            </a:endParaRPr>
          </a:p>
          <a:p>
            <a:pPr>
              <a:lnSpc>
                <a:spcPts val="1050"/>
              </a:lnSpc>
            </a:pPr>
            <a:endParaRPr lang="zh-CN" altLang="en-US" sz="800" dirty="0"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28" name="正方形/長方形 58"/>
          <p:cNvSpPr/>
          <p:nvPr/>
        </p:nvSpPr>
        <p:spPr>
          <a:xfrm>
            <a:off x="756027" y="8983008"/>
            <a:ext cx="1292400" cy="98138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385" y="5432820"/>
            <a:ext cx="2588345" cy="34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5" name="TextBox 44"/>
          <p:cNvSpPr txBox="1"/>
          <p:nvPr/>
        </p:nvSpPr>
        <p:spPr>
          <a:xfrm>
            <a:off x="821385" y="5412569"/>
            <a:ext cx="2810978" cy="362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55" dirty="0" smtClean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rPr>
              <a:t>400</a:t>
            </a:r>
            <a:r>
              <a:rPr lang="ja-JP" altLang="en-US" sz="1755" dirty="0" smtClean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rPr>
              <a:t>字</a:t>
            </a:r>
            <a:endParaRPr lang="zh-CN" altLang="en-US" sz="1300" dirty="0">
              <a:solidFill>
                <a:schemeClr val="bg1"/>
              </a:solidFill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38" name="正方形/長方形 58"/>
          <p:cNvSpPr/>
          <p:nvPr/>
        </p:nvSpPr>
        <p:spPr>
          <a:xfrm>
            <a:off x="2205283" y="9001753"/>
            <a:ext cx="1266181" cy="98138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04" y="5058453"/>
            <a:ext cx="3267799" cy="252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6504" y="7645728"/>
            <a:ext cx="3267799" cy="252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0" name="正方形/長方形 58"/>
          <p:cNvSpPr/>
          <p:nvPr/>
        </p:nvSpPr>
        <p:spPr>
          <a:xfrm>
            <a:off x="5641781" y="9048978"/>
            <a:ext cx="1182063" cy="1015793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写</a:t>
            </a:r>
            <a:r>
              <a:rPr kumimoji="1" lang="ja-JP" altLang="en-US" sz="1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真</a:t>
            </a:r>
            <a:endParaRPr kumimoji="1" lang="en-US" altLang="ja-JP" sz="1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004927" y="5702027"/>
            <a:ext cx="203200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100"/>
              </a:lnSpc>
            </a:pPr>
            <a:r>
              <a:rPr lang="en-US" altLang="ja-JP" sz="800" dirty="0" smtClean="0">
                <a:latin typeface="MS PGothic" pitchFamily="34" charset="-128"/>
                <a:ea typeface="MS PGothic" pitchFamily="34" charset="-128"/>
              </a:rPr>
              <a:t>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</a:t>
            </a:r>
          </a:p>
          <a:p>
            <a:pPr>
              <a:lnSpc>
                <a:spcPts val="1100"/>
              </a:lnSpc>
            </a:pPr>
            <a:r>
              <a:rPr lang="en-US" altLang="ja-JP" sz="800" dirty="0">
                <a:latin typeface="MS PGothic" pitchFamily="34" charset="-128"/>
                <a:ea typeface="MS PGothic" pitchFamily="34" charset="-128"/>
              </a:rPr>
              <a:t>◯◯◯◯◯◯◯◯◯◯◯◯◯◯◯◯◯◯◯◯</a:t>
            </a:r>
            <a:endParaRPr lang="zh-CN" altLang="en-US" sz="800" dirty="0"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882788" y="5294791"/>
            <a:ext cx="315414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500" dirty="0" smtClean="0">
                <a:latin typeface="MS PGothic" pitchFamily="34" charset="-128"/>
                <a:ea typeface="MS PGothic" pitchFamily="34" charset="-128"/>
              </a:rPr>
              <a:t>Topic</a:t>
            </a:r>
            <a:r>
              <a:rPr lang="ja-JP" altLang="en-US" sz="1500" dirty="0">
                <a:latin typeface="MS PGothic" pitchFamily="34" charset="-128"/>
                <a:ea typeface="MS PGothic" pitchFamily="34" charset="-128"/>
              </a:rPr>
              <a:t> </a:t>
            </a:r>
            <a:r>
              <a:rPr lang="en-US" altLang="ja-JP" sz="1500" dirty="0" smtClean="0">
                <a:latin typeface="MS PGothic" pitchFamily="34" charset="-128"/>
                <a:ea typeface="MS PGothic" pitchFamily="34" charset="-128"/>
              </a:rPr>
              <a:t>3 (200</a:t>
            </a:r>
            <a:r>
              <a:rPr lang="ja-JP" altLang="en-US" sz="1500" dirty="0" smtClean="0">
                <a:latin typeface="MS PGothic" pitchFamily="34" charset="-128"/>
                <a:ea typeface="MS PGothic" pitchFamily="34" charset="-128"/>
              </a:rPr>
              <a:t>字</a:t>
            </a:r>
            <a:r>
              <a:rPr lang="en-US" altLang="ja-JP" sz="1500" dirty="0" smtClean="0">
                <a:latin typeface="MS PGothic" pitchFamily="34" charset="-128"/>
                <a:ea typeface="MS PGothic" pitchFamily="34" charset="-128"/>
              </a:rPr>
              <a:t>)</a:t>
            </a:r>
            <a:endParaRPr lang="zh-CN" altLang="en-US" sz="1500" dirty="0">
              <a:latin typeface="MS PGothic" pitchFamily="34" charset="-128"/>
              <a:ea typeface="MS PGothic" pitchFamily="34" charset="-128"/>
            </a:endParaRPr>
          </a:p>
        </p:txBody>
      </p:sp>
      <p:pic>
        <p:nvPicPr>
          <p:cNvPr id="52" name="Picture 6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945" y="7794395"/>
            <a:ext cx="2837262" cy="608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4" name="TextBox 53"/>
          <p:cNvSpPr txBox="1"/>
          <p:nvPr/>
        </p:nvSpPr>
        <p:spPr>
          <a:xfrm>
            <a:off x="4920524" y="8168217"/>
            <a:ext cx="17586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latin typeface="MS PGothic" pitchFamily="34" charset="-128"/>
                <a:ea typeface="MS PGothic" pitchFamily="34" charset="-128"/>
              </a:rPr>
              <a:t>(200</a:t>
            </a:r>
            <a:r>
              <a:rPr lang="ja-JP" altLang="en-US" sz="1200" dirty="0" smtClean="0">
                <a:latin typeface="MS PGothic" pitchFamily="34" charset="-128"/>
                <a:ea typeface="MS PGothic" pitchFamily="34" charset="-128"/>
              </a:rPr>
              <a:t>字</a:t>
            </a:r>
            <a:r>
              <a:rPr lang="en-US" altLang="zh-CN" sz="1200" dirty="0" smtClean="0">
                <a:latin typeface="MS PGothic" pitchFamily="34" charset="-128"/>
                <a:ea typeface="MS PGothic" pitchFamily="34" charset="-128"/>
              </a:rPr>
              <a:t>)</a:t>
            </a:r>
            <a:endParaRPr lang="zh-CN" altLang="en-US" sz="1200" dirty="0"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546550" y="7829585"/>
            <a:ext cx="249037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 smtClean="0">
                <a:latin typeface="MS PGothic" pitchFamily="34" charset="-128"/>
                <a:ea typeface="MS PGothic" pitchFamily="34" charset="-128"/>
              </a:rPr>
              <a:t>Topic 4</a:t>
            </a:r>
            <a:endParaRPr lang="zh-CN" altLang="en-US" sz="1300" dirty="0">
              <a:latin typeface="MS PGothic" pitchFamily="34" charset="-128"/>
              <a:ea typeface="MS PGothic" pitchFamily="34" charset="-128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1360" y="7533995"/>
            <a:ext cx="776584" cy="5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3" name="TextBox 52"/>
          <p:cNvSpPr txBox="1"/>
          <p:nvPr/>
        </p:nvSpPr>
        <p:spPr>
          <a:xfrm>
            <a:off x="4344287" y="7827558"/>
            <a:ext cx="79347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700" dirty="0" smtClean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rPr>
              <a:t>レストラン</a:t>
            </a:r>
            <a:endParaRPr lang="zh-CN" altLang="en-US" sz="700" dirty="0">
              <a:solidFill>
                <a:schemeClr val="bg1"/>
              </a:solidFill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922225" y="8465780"/>
            <a:ext cx="28008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800" dirty="0" smtClean="0">
                <a:latin typeface="MS PGothic" pitchFamily="34" charset="-128"/>
                <a:ea typeface="MS PGothic" pitchFamily="34" charset="-128"/>
              </a:rPr>
              <a:t>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</a:t>
            </a:r>
          </a:p>
          <a:p>
            <a:r>
              <a:rPr lang="en-US" altLang="ja-JP" sz="800" dirty="0" smtClean="0">
                <a:latin typeface="MS PGothic" pitchFamily="34" charset="-128"/>
                <a:ea typeface="MS PGothic" pitchFamily="34" charset="-128"/>
              </a:rPr>
              <a:t>◯◯◯◯◯◯◯◯◯◯◯◯◯◯◯</a:t>
            </a:r>
          </a:p>
          <a:p>
            <a:r>
              <a:rPr lang="en-US" altLang="ja-JP" sz="800" dirty="0" smtClean="0">
                <a:latin typeface="MS PGothic" pitchFamily="34" charset="-128"/>
                <a:ea typeface="MS PGothic" pitchFamily="34" charset="-128"/>
              </a:rPr>
              <a:t>◯◯◯◯◯◯◯◯◯◯◯◯◯◯◯</a:t>
            </a:r>
          </a:p>
          <a:p>
            <a:r>
              <a:rPr lang="en-US" altLang="ja-JP" sz="800" dirty="0" smtClean="0">
                <a:latin typeface="MS PGothic" pitchFamily="34" charset="-128"/>
                <a:ea typeface="MS PGothic" pitchFamily="34" charset="-128"/>
              </a:rPr>
              <a:t>◯◯◯◯◯◯◯◯◯◯◯◯◯◯◯</a:t>
            </a:r>
          </a:p>
          <a:p>
            <a:r>
              <a:rPr lang="en-US" altLang="ja-JP" sz="800" dirty="0" smtClean="0">
                <a:latin typeface="MS PGothic" pitchFamily="34" charset="-128"/>
                <a:ea typeface="MS PGothic" pitchFamily="34" charset="-128"/>
              </a:rPr>
              <a:t>◯◯◯◯◯◯◯◯◯◯◯◯◯◯◯</a:t>
            </a:r>
          </a:p>
          <a:p>
            <a:r>
              <a:rPr lang="en-US" altLang="ja-JP" sz="800" dirty="0" smtClean="0">
                <a:latin typeface="MS PGothic" pitchFamily="34" charset="-128"/>
                <a:ea typeface="MS PGothic" pitchFamily="34" charset="-128"/>
              </a:rPr>
              <a:t>◯◯◯◯◯◯◯◯◯◯◯◯◯◯◯</a:t>
            </a:r>
          </a:p>
          <a:p>
            <a:r>
              <a:rPr lang="en-US" altLang="ja-JP" sz="800" dirty="0" smtClean="0">
                <a:latin typeface="MS PGothic" pitchFamily="34" charset="-128"/>
                <a:ea typeface="MS PGothic" pitchFamily="34" charset="-128"/>
              </a:rPr>
              <a:t>◯◯◯◯◯◯◯◯◯◯</a:t>
            </a:r>
            <a:endParaRPr lang="zh-CN" altLang="en-US" sz="800" dirty="0"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3832163" y="5758546"/>
            <a:ext cx="1151439" cy="10423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b="1">
                <a:latin typeface="MS PGothic" pitchFamily="34" charset="-128"/>
                <a:ea typeface="MS PGothic" pitchFamily="34" charset="-128"/>
                <a:cs typeface="メイリオ" panose="020B0604030504040204" pitchFamily="50" charset="-128"/>
              </a:rPr>
              <a:t>写</a:t>
            </a:r>
            <a:r>
              <a:rPr lang="ja-JP" altLang="en-US" sz="1400" b="1" smtClean="0">
                <a:latin typeface="MS PGothic" pitchFamily="34" charset="-128"/>
                <a:ea typeface="MS PGothic" pitchFamily="34" charset="-128"/>
                <a:cs typeface="メイリオ" panose="020B0604030504040204" pitchFamily="50" charset="-128"/>
              </a:rPr>
              <a:t>真</a:t>
            </a:r>
            <a:endParaRPr lang="en-US" altLang="ja-JP" sz="1400" b="1" dirty="0">
              <a:latin typeface="MS PGothic" pitchFamily="34" charset="-128"/>
              <a:ea typeface="MS PGothic" pitchFamily="34" charset="-128"/>
              <a:cs typeface="メイリオ" panose="020B0604030504040204" pitchFamily="50" charset="-128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15497" y="3206338"/>
            <a:ext cx="4305027" cy="1502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100"/>
              </a:lnSpc>
            </a:pPr>
            <a:r>
              <a:rPr lang="en-US" altLang="ja-JP" sz="800" dirty="0" smtClean="0">
                <a:latin typeface="MS PGothic" pitchFamily="34" charset="-128"/>
                <a:ea typeface="MS PGothic" pitchFamily="34" charset="-128"/>
              </a:rPr>
              <a:t>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</a:t>
            </a:r>
          </a:p>
          <a:p>
            <a:pPr>
              <a:lnSpc>
                <a:spcPts val="1100"/>
              </a:lnSpc>
            </a:pPr>
            <a:r>
              <a:rPr lang="en-US" altLang="ja-JP" sz="800" dirty="0">
                <a:latin typeface="MS PGothic" pitchFamily="34" charset="-128"/>
                <a:ea typeface="MS PGothic" pitchFamily="34" charset="-128"/>
              </a:rPr>
              <a:t>◯◯◯◯◯◯◯◯◯◯◯◯◯◯◯◯◯◯◯◯◯◯◯◯◯◯◯◯◯◯◯◯◯◯◯◯◯◯◯◯</a:t>
            </a:r>
            <a:endParaRPr lang="zh-CN" altLang="en-US" sz="800" dirty="0"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74394" y="2646438"/>
            <a:ext cx="5840896" cy="38472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ja-JP" sz="1900" dirty="0" smtClean="0">
                <a:latin typeface="MS PGothic" pitchFamily="34" charset="-128"/>
                <a:ea typeface="MS PGothic" pitchFamily="34" charset="-128"/>
              </a:rPr>
              <a:t>Topic 1 (400</a:t>
            </a:r>
            <a:r>
              <a:rPr lang="ja-JP" altLang="en-US" sz="1900" dirty="0" smtClean="0">
                <a:latin typeface="MS PGothic" pitchFamily="34" charset="-128"/>
                <a:ea typeface="MS PGothic" pitchFamily="34" charset="-128"/>
              </a:rPr>
              <a:t>字</a:t>
            </a:r>
            <a:r>
              <a:rPr lang="en-US" altLang="ja-JP" sz="1900" dirty="0" smtClean="0">
                <a:latin typeface="MS PGothic" pitchFamily="34" charset="-128"/>
                <a:ea typeface="MS PGothic" pitchFamily="34" charset="-128"/>
              </a:rPr>
              <a:t>)</a:t>
            </a:r>
            <a:endParaRPr lang="zh-CN" altLang="en-US" sz="1900" dirty="0"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26" name="正方形/長方形 58"/>
          <p:cNvSpPr/>
          <p:nvPr/>
        </p:nvSpPr>
        <p:spPr>
          <a:xfrm>
            <a:off x="4920524" y="3280374"/>
            <a:ext cx="1684868" cy="144966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写</a:t>
            </a:r>
            <a:r>
              <a:rPr kumimoji="1" lang="ja-JP" altLang="en-US" sz="1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真</a:t>
            </a:r>
            <a:endParaRPr kumimoji="1" lang="ja-JP" altLang="en-US" sz="1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977" y="3085751"/>
            <a:ext cx="5803200" cy="10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4536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-1"/>
            <a:ext cx="7775575" cy="10907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054" y="413855"/>
            <a:ext cx="6852519" cy="100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2410120" y="607989"/>
            <a:ext cx="2265364" cy="8633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 sz="5010" dirty="0" smtClean="0">
                <a:solidFill>
                  <a:srgbClr val="231815"/>
                </a:solidFill>
              </a:rPr>
              <a:t>タイトル</a:t>
            </a:r>
            <a:endParaRPr lang="zh-CN" altLang="en-US" sz="5010" dirty="0">
              <a:solidFill>
                <a:srgbClr val="231815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711200" y="1476489"/>
            <a:ext cx="632822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11200" y="1759521"/>
            <a:ext cx="632822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131360" y="1441127"/>
            <a:ext cx="14879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1600" b="1" dirty="0">
                <a:solidFill>
                  <a:srgbClr val="231815"/>
                </a:solidFill>
                <a:latin typeface="+mj-ea"/>
                <a:ea typeface="+mj-ea"/>
              </a:rPr>
              <a:t>NEWS LETTER</a:t>
            </a:r>
            <a:endParaRPr lang="zh-CN" altLang="en-US" sz="1600" b="1" dirty="0">
              <a:solidFill>
                <a:srgbClr val="231815"/>
              </a:solidFill>
              <a:latin typeface="+mj-ea"/>
              <a:ea typeface="+mj-ea"/>
            </a:endParaRPr>
          </a:p>
        </p:txBody>
      </p:sp>
      <p:sp>
        <p:nvSpPr>
          <p:cNvPr id="12" name="正方形/長方形 63"/>
          <p:cNvSpPr/>
          <p:nvPr/>
        </p:nvSpPr>
        <p:spPr>
          <a:xfrm>
            <a:off x="711200" y="2012310"/>
            <a:ext cx="2076670" cy="2592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写</a:t>
            </a:r>
            <a:r>
              <a:rPr kumimoji="1" lang="ja-JP" altLang="en-US" sz="1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真</a:t>
            </a:r>
            <a:endParaRPr kumimoji="1" lang="en-US" altLang="ja-JP" sz="1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500820" y="1991389"/>
            <a:ext cx="538609" cy="1382751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ja-JP" altLang="en-US" sz="2300" dirty="0" smtClean="0">
                <a:solidFill>
                  <a:srgbClr val="231815"/>
                </a:solidFill>
              </a:rPr>
              <a:t>トピック１</a:t>
            </a:r>
            <a:endParaRPr lang="zh-CN" altLang="en-US" sz="2300" dirty="0">
              <a:solidFill>
                <a:srgbClr val="23181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755116" y="4903705"/>
            <a:ext cx="3356884" cy="35394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ja-JP" altLang="en-US" sz="1700" dirty="0">
                <a:solidFill>
                  <a:srgbClr val="231815"/>
                </a:solidFill>
              </a:rPr>
              <a:t>トピッ</a:t>
            </a:r>
            <a:r>
              <a:rPr lang="ja-JP" altLang="en-US" sz="1700" dirty="0" smtClean="0">
                <a:solidFill>
                  <a:srgbClr val="231815"/>
                </a:solidFill>
              </a:rPr>
              <a:t>ク２　（</a:t>
            </a:r>
            <a:r>
              <a:rPr lang="en-US" altLang="ja-JP" sz="1700" dirty="0" smtClean="0">
                <a:solidFill>
                  <a:srgbClr val="231815"/>
                </a:solidFill>
              </a:rPr>
              <a:t>400</a:t>
            </a:r>
            <a:r>
              <a:rPr lang="ja-JP" altLang="en-US" sz="1700" dirty="0" smtClean="0">
                <a:solidFill>
                  <a:srgbClr val="231815"/>
                </a:solidFill>
              </a:rPr>
              <a:t>字）</a:t>
            </a:r>
            <a:endParaRPr lang="zh-CN" altLang="en-US" sz="1700" dirty="0">
              <a:solidFill>
                <a:srgbClr val="231815"/>
              </a:solidFill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083" y="5299147"/>
            <a:ext cx="3420000" cy="275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4520709" y="5266054"/>
            <a:ext cx="1936749" cy="292388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pPr algn="ctr"/>
            <a:r>
              <a:rPr lang="en-US" altLang="ja-JP" sz="1300" b="1" dirty="0">
                <a:solidFill>
                  <a:schemeClr val="bg1"/>
                </a:solidFill>
                <a:latin typeface="+mj-ea"/>
                <a:ea typeface="+mj-ea"/>
              </a:rPr>
              <a:t>2016</a:t>
            </a:r>
            <a:r>
              <a:rPr lang="ja-JP" altLang="en-US" sz="1300" b="1" dirty="0">
                <a:solidFill>
                  <a:schemeClr val="bg1"/>
                </a:solidFill>
                <a:latin typeface="+mj-ea"/>
                <a:ea typeface="+mj-ea"/>
              </a:rPr>
              <a:t>年</a:t>
            </a:r>
            <a:r>
              <a:rPr lang="en-US" altLang="ja-JP" sz="1300" b="1" dirty="0">
                <a:solidFill>
                  <a:schemeClr val="bg1"/>
                </a:solidFill>
                <a:latin typeface="+mj-ea"/>
                <a:ea typeface="+mj-ea"/>
              </a:rPr>
              <a:t>00</a:t>
            </a:r>
            <a:r>
              <a:rPr lang="ja-JP" altLang="en-US" sz="1300" b="1" dirty="0">
                <a:solidFill>
                  <a:schemeClr val="bg1"/>
                </a:solidFill>
                <a:latin typeface="+mj-ea"/>
                <a:ea typeface="+mj-ea"/>
              </a:rPr>
              <a:t>月</a:t>
            </a:r>
            <a:r>
              <a:rPr lang="en-US" altLang="ja-JP" sz="1300" b="1" dirty="0">
                <a:solidFill>
                  <a:schemeClr val="bg1"/>
                </a:solidFill>
                <a:latin typeface="+mj-ea"/>
                <a:ea typeface="+mj-ea"/>
              </a:rPr>
              <a:t>00</a:t>
            </a:r>
            <a:r>
              <a:rPr lang="ja-JP" altLang="en-US" sz="1300" b="1" dirty="0">
                <a:solidFill>
                  <a:schemeClr val="bg1"/>
                </a:solidFill>
                <a:latin typeface="+mj-ea"/>
                <a:ea typeface="+mj-ea"/>
              </a:rPr>
              <a:t>日 </a:t>
            </a:r>
            <a:r>
              <a:rPr lang="en-US" altLang="ja-JP" sz="1300" b="1" dirty="0">
                <a:solidFill>
                  <a:schemeClr val="bg1"/>
                </a:solidFill>
                <a:latin typeface="+mj-ea"/>
                <a:ea typeface="+mj-ea"/>
              </a:rPr>
              <a:t>00:00</a:t>
            </a:r>
            <a:r>
              <a:rPr lang="ja-JP" altLang="en-US" sz="1300" b="1" dirty="0">
                <a:solidFill>
                  <a:schemeClr val="bg1"/>
                </a:solidFill>
                <a:latin typeface="+mj-ea"/>
                <a:ea typeface="+mj-ea"/>
              </a:rPr>
              <a:t>～</a:t>
            </a:r>
            <a:endParaRPr lang="zh-CN" altLang="en-US" sz="13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0" name="正方形/長方形 63"/>
          <p:cNvSpPr/>
          <p:nvPr/>
        </p:nvSpPr>
        <p:spPr>
          <a:xfrm>
            <a:off x="5552453" y="5691420"/>
            <a:ext cx="1404000" cy="122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写</a:t>
            </a:r>
            <a:r>
              <a:rPr kumimoji="1" lang="ja-JP" altLang="en-US" sz="1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真</a:t>
            </a:r>
            <a:endParaRPr kumimoji="1" lang="en-US" altLang="ja-JP" sz="1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1" name="正方形/長方形 63"/>
          <p:cNvSpPr/>
          <p:nvPr/>
        </p:nvSpPr>
        <p:spPr>
          <a:xfrm>
            <a:off x="3862413" y="5686873"/>
            <a:ext cx="1404000" cy="1224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写</a:t>
            </a:r>
            <a:r>
              <a:rPr kumimoji="1" lang="ja-JP" altLang="en-US" sz="1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真</a:t>
            </a:r>
            <a:endParaRPr kumimoji="1" lang="en-US" altLang="ja-JP" sz="1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677685" y="7151025"/>
            <a:ext cx="3623888" cy="276550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ts val="1500"/>
              </a:lnSpc>
            </a:pPr>
            <a:r>
              <a:rPr lang="ja-JP" altLang="en-US" sz="900" dirty="0" smtClean="0">
                <a:solidFill>
                  <a:srgbClr val="231815"/>
                </a:solidFill>
              </a:rPr>
              <a:t>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</a:t>
            </a:r>
            <a:endParaRPr lang="zh-CN" altLang="en-US" sz="900" dirty="0">
              <a:solidFill>
                <a:srgbClr val="231815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711200" y="4747152"/>
            <a:ext cx="6400800" cy="0"/>
          </a:xfrm>
          <a:prstGeom prst="line">
            <a:avLst/>
          </a:prstGeom>
          <a:ln w="9525">
            <a:solidFill>
              <a:srgbClr val="5215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2787870" y="1932047"/>
            <a:ext cx="3839513" cy="2612920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ts val="1500"/>
              </a:lnSpc>
            </a:pPr>
            <a:r>
              <a:rPr lang="ja-JP" altLang="en-US" sz="900" dirty="0" smtClean="0">
                <a:solidFill>
                  <a:srgbClr val="231815"/>
                </a:solidFill>
              </a:rPr>
              <a:t>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</a:t>
            </a:r>
            <a:r>
              <a:rPr lang="ja-JP" altLang="en-US" sz="900" dirty="0">
                <a:solidFill>
                  <a:srgbClr val="231815"/>
                </a:solidFill>
              </a:rPr>
              <a:t>◯◯◯◯</a:t>
            </a:r>
            <a:endParaRPr lang="zh-CN" altLang="en-US" sz="900" dirty="0">
              <a:solidFill>
                <a:srgbClr val="231815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81943" y="4987913"/>
            <a:ext cx="2952000" cy="2520000"/>
          </a:xfrm>
          <a:prstGeom prst="roundRect">
            <a:avLst>
              <a:gd name="adj" fmla="val 3996"/>
            </a:avLst>
          </a:prstGeom>
          <a:solidFill>
            <a:srgbClr val="FFF0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096" y="5085829"/>
            <a:ext cx="1501875" cy="18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096" y="7241200"/>
            <a:ext cx="1501875" cy="18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05" y="4826094"/>
            <a:ext cx="1740375" cy="736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Rectangle 39"/>
          <p:cNvSpPr/>
          <p:nvPr/>
        </p:nvSpPr>
        <p:spPr>
          <a:xfrm>
            <a:off x="962206" y="5883410"/>
            <a:ext cx="2569146" cy="150297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ts val="1100"/>
              </a:lnSpc>
            </a:pPr>
            <a:r>
              <a:rPr lang="en-US" altLang="ja-JP" sz="900" dirty="0">
                <a:latin typeface="MS PGothic" pitchFamily="34" charset="-128"/>
                <a:ea typeface="MS PGothic" pitchFamily="34" charset="-128"/>
              </a:rPr>
              <a:t>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</a:t>
            </a:r>
          </a:p>
          <a:p>
            <a:pPr>
              <a:lnSpc>
                <a:spcPts val="1100"/>
              </a:lnSpc>
            </a:pPr>
            <a:r>
              <a:rPr lang="en-US" altLang="ja-JP" sz="900" dirty="0">
                <a:latin typeface="MS PGothic" pitchFamily="34" charset="-128"/>
                <a:ea typeface="MS PGothic" pitchFamily="34" charset="-128"/>
              </a:rPr>
              <a:t>◯◯◯◯◯◯◯◯◯◯◯◯◯◯◯◯◯◯◯◯</a:t>
            </a:r>
            <a:endParaRPr lang="zh-CN" altLang="en-US" sz="900" dirty="0">
              <a:latin typeface="MS PGothic" pitchFamily="34" charset="-128"/>
              <a:ea typeface="MS PGothic" pitchFamily="34" charset="-128"/>
            </a:endParaRPr>
          </a:p>
        </p:txBody>
      </p:sp>
      <p:pic>
        <p:nvPicPr>
          <p:cNvPr id="34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516" y="5257004"/>
            <a:ext cx="330750" cy="8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74" y="5419747"/>
            <a:ext cx="330750" cy="8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72" y="5661788"/>
            <a:ext cx="330750" cy="8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3" name="Rounded Rectangle 42"/>
          <p:cNvSpPr/>
          <p:nvPr/>
        </p:nvSpPr>
        <p:spPr>
          <a:xfrm>
            <a:off x="676751" y="7744138"/>
            <a:ext cx="2952000" cy="2520000"/>
          </a:xfrm>
          <a:prstGeom prst="roundRect">
            <a:avLst>
              <a:gd name="adj" fmla="val 972"/>
            </a:avLst>
          </a:prstGeom>
          <a:solidFill>
            <a:srgbClr val="ECF3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Rectangle 43"/>
          <p:cNvSpPr/>
          <p:nvPr/>
        </p:nvSpPr>
        <p:spPr>
          <a:xfrm>
            <a:off x="686510" y="8363825"/>
            <a:ext cx="2985984" cy="1785104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ts val="1100"/>
              </a:lnSpc>
            </a:pPr>
            <a:r>
              <a:rPr lang="en-US" altLang="ja-JP" sz="900" dirty="0" smtClean="0">
                <a:latin typeface="MS PGothic" pitchFamily="34" charset="-128"/>
                <a:ea typeface="MS PGothic" pitchFamily="34" charset="-128"/>
              </a:rPr>
              <a:t>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◯</a:t>
            </a:r>
          </a:p>
          <a:p>
            <a:pPr>
              <a:lnSpc>
                <a:spcPts val="1100"/>
              </a:lnSpc>
            </a:pPr>
            <a:r>
              <a:rPr lang="en-US" altLang="ja-JP" sz="900" dirty="0" smtClean="0">
                <a:latin typeface="MS PGothic" pitchFamily="34" charset="-128"/>
                <a:ea typeface="MS PGothic" pitchFamily="34" charset="-128"/>
              </a:rPr>
              <a:t>◯◯◯◯◯◯◯◯◯◯◯◯◯</a:t>
            </a:r>
          </a:p>
          <a:p>
            <a:pPr>
              <a:lnSpc>
                <a:spcPts val="1100"/>
              </a:lnSpc>
            </a:pPr>
            <a:r>
              <a:rPr lang="en-US" altLang="ja-JP" sz="900" dirty="0" smtClean="0">
                <a:latin typeface="MS PGothic" pitchFamily="34" charset="-128"/>
                <a:ea typeface="MS PGothic" pitchFamily="34" charset="-128"/>
              </a:rPr>
              <a:t>◯◯◯◯◯◯◯◯◯◯◯◯◯</a:t>
            </a:r>
          </a:p>
          <a:p>
            <a:pPr>
              <a:lnSpc>
                <a:spcPts val="1100"/>
              </a:lnSpc>
            </a:pPr>
            <a:r>
              <a:rPr lang="en-US" altLang="ja-JP" sz="900" dirty="0" smtClean="0">
                <a:latin typeface="MS PGothic" pitchFamily="34" charset="-128"/>
                <a:ea typeface="MS PGothic" pitchFamily="34" charset="-128"/>
              </a:rPr>
              <a:t>◯◯◯◯◯◯◯◯◯◯◯◯◯</a:t>
            </a:r>
          </a:p>
          <a:p>
            <a:pPr>
              <a:lnSpc>
                <a:spcPts val="1100"/>
              </a:lnSpc>
            </a:pPr>
            <a:r>
              <a:rPr lang="en-US" altLang="ja-JP" sz="900" dirty="0" smtClean="0">
                <a:latin typeface="MS PGothic" pitchFamily="34" charset="-128"/>
                <a:ea typeface="MS PGothic" pitchFamily="34" charset="-128"/>
              </a:rPr>
              <a:t>◯◯◯◯◯◯◯◯◯◯◯◯◯</a:t>
            </a:r>
          </a:p>
          <a:p>
            <a:pPr>
              <a:lnSpc>
                <a:spcPts val="1100"/>
              </a:lnSpc>
            </a:pPr>
            <a:r>
              <a:rPr lang="en-US" altLang="ja-JP" sz="900" dirty="0" smtClean="0">
                <a:latin typeface="MS PGothic" pitchFamily="34" charset="-128"/>
                <a:ea typeface="MS PGothic" pitchFamily="34" charset="-128"/>
              </a:rPr>
              <a:t>◯◯◯◯◯◯◯◯◯◯◯◯◯</a:t>
            </a:r>
          </a:p>
          <a:p>
            <a:pPr>
              <a:lnSpc>
                <a:spcPts val="1100"/>
              </a:lnSpc>
            </a:pPr>
            <a:r>
              <a:rPr lang="en-US" altLang="ja-JP" sz="900" dirty="0" smtClean="0">
                <a:latin typeface="MS PGothic" pitchFamily="34" charset="-128"/>
                <a:ea typeface="MS PGothic" pitchFamily="34" charset="-128"/>
              </a:rPr>
              <a:t>◯◯</a:t>
            </a:r>
            <a:endParaRPr lang="zh-CN" altLang="en-US" sz="900" dirty="0"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45" name="正方形/長方形 63"/>
          <p:cNvSpPr/>
          <p:nvPr/>
        </p:nvSpPr>
        <p:spPr>
          <a:xfrm>
            <a:off x="2363025" y="9138916"/>
            <a:ext cx="1090133" cy="112487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写</a:t>
            </a:r>
            <a:r>
              <a:rPr kumimoji="1" lang="ja-JP" altLang="en-US" sz="1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真</a:t>
            </a:r>
            <a:endParaRPr kumimoji="1" lang="en-US" altLang="ja-JP" sz="1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771943" y="8017815"/>
            <a:ext cx="2772000" cy="338390"/>
          </a:xfrm>
          <a:prstGeom prst="roundRect">
            <a:avLst>
              <a:gd name="adj" fmla="val 21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Rectangle 46"/>
          <p:cNvSpPr/>
          <p:nvPr/>
        </p:nvSpPr>
        <p:spPr>
          <a:xfrm>
            <a:off x="1607627" y="8056096"/>
            <a:ext cx="1882316" cy="292388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ja-JP" altLang="en-US" sz="1300" dirty="0" smtClean="0">
                <a:solidFill>
                  <a:srgbClr val="231815"/>
                </a:solidFill>
                <a:latin typeface="+mj-ea"/>
                <a:ea typeface="+mj-ea"/>
              </a:rPr>
              <a:t>トピック４　（</a:t>
            </a:r>
            <a:r>
              <a:rPr lang="en-US" altLang="ja-JP" sz="1300" dirty="0" smtClean="0">
                <a:solidFill>
                  <a:srgbClr val="231815"/>
                </a:solidFill>
                <a:latin typeface="+mj-ea"/>
                <a:ea typeface="+mj-ea"/>
              </a:rPr>
              <a:t>200</a:t>
            </a:r>
            <a:r>
              <a:rPr lang="ja-JP" altLang="en-US" sz="1300" dirty="0" smtClean="0">
                <a:solidFill>
                  <a:srgbClr val="231815"/>
                </a:solidFill>
                <a:latin typeface="+mj-ea"/>
                <a:ea typeface="+mj-ea"/>
              </a:rPr>
              <a:t>字）</a:t>
            </a:r>
            <a:endParaRPr lang="zh-CN" altLang="en-US" sz="1300" dirty="0">
              <a:solidFill>
                <a:srgbClr val="231815"/>
              </a:solidFill>
              <a:latin typeface="+mj-ea"/>
              <a:ea typeface="+mj-ea"/>
            </a:endParaRPr>
          </a:p>
        </p:txBody>
      </p:sp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286" y="7751825"/>
            <a:ext cx="739990" cy="57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2" name="Rectangle 51"/>
          <p:cNvSpPr/>
          <p:nvPr/>
        </p:nvSpPr>
        <p:spPr>
          <a:xfrm>
            <a:off x="686509" y="4898006"/>
            <a:ext cx="1287045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400"/>
              </a:lnSpc>
            </a:pPr>
            <a:r>
              <a:rPr lang="ja-JP" altLang="en-US" sz="1470" b="1" dirty="0" smtClean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rPr>
              <a:t>トピック３</a:t>
            </a:r>
            <a:endParaRPr lang="en-US" altLang="ja-JP" sz="1470" b="1" dirty="0" smtClean="0">
              <a:solidFill>
                <a:schemeClr val="bg1"/>
              </a:solidFill>
              <a:latin typeface="MS PGothic" pitchFamily="34" charset="-128"/>
              <a:ea typeface="MS PGothic" pitchFamily="34" charset="-128"/>
            </a:endParaRPr>
          </a:p>
          <a:p>
            <a:pPr>
              <a:lnSpc>
                <a:spcPts val="1400"/>
              </a:lnSpc>
            </a:pPr>
            <a:endParaRPr lang="en-US" altLang="zh-CN" sz="1470" b="1" dirty="0">
              <a:solidFill>
                <a:schemeClr val="bg1"/>
              </a:solidFill>
              <a:latin typeface="MS PGothic" pitchFamily="34" charset="-128"/>
              <a:ea typeface="MS PGothic" pitchFamily="34" charset="-128"/>
            </a:endParaRPr>
          </a:p>
          <a:p>
            <a:pPr>
              <a:lnSpc>
                <a:spcPts val="1400"/>
              </a:lnSpc>
            </a:pPr>
            <a:r>
              <a:rPr lang="ja-JP" altLang="en-US" sz="1470" b="1" dirty="0" smtClean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rPr>
              <a:t>　　　</a:t>
            </a:r>
            <a:r>
              <a:rPr lang="en-US" altLang="ja-JP" sz="1470" b="1" dirty="0" smtClean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rPr>
              <a:t>200</a:t>
            </a:r>
            <a:r>
              <a:rPr lang="ja-JP" altLang="en-US" sz="1470" b="1" dirty="0" smtClean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rPr>
              <a:t>字</a:t>
            </a:r>
            <a:endParaRPr lang="zh-CN" altLang="en-US" sz="1500" b="1" dirty="0">
              <a:solidFill>
                <a:schemeClr val="bg1"/>
              </a:solidFill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6254453" y="607989"/>
            <a:ext cx="810000" cy="810000"/>
          </a:xfrm>
          <a:prstGeom prst="ellipse">
            <a:avLst/>
          </a:prstGeom>
          <a:solidFill>
            <a:srgbClr val="2318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Rectangle 53"/>
          <p:cNvSpPr/>
          <p:nvPr/>
        </p:nvSpPr>
        <p:spPr>
          <a:xfrm>
            <a:off x="6282493" y="665282"/>
            <a:ext cx="772969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500" dirty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rPr>
              <a:t>vol.</a:t>
            </a:r>
            <a:r>
              <a:rPr lang="en-US" altLang="zh-CN" sz="2500" dirty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rPr>
              <a:t>00</a:t>
            </a:r>
          </a:p>
          <a:p>
            <a:pPr algn="ctr"/>
            <a:r>
              <a:rPr lang="en-US" altLang="zh-CN" sz="800" dirty="0">
                <a:solidFill>
                  <a:schemeClr val="bg1"/>
                </a:solidFill>
                <a:latin typeface="MS PGothic" pitchFamily="34" charset="-128"/>
                <a:ea typeface="MS PGothic" pitchFamily="34" charset="-128"/>
              </a:rPr>
              <a:t>2016.12.12</a:t>
            </a:r>
            <a:endParaRPr lang="zh-CN" altLang="en-US" sz="800" dirty="0">
              <a:solidFill>
                <a:schemeClr val="bg1"/>
              </a:solidFill>
              <a:latin typeface="MS PGothic" pitchFamily="34" charset="-128"/>
              <a:ea typeface="MS PGothic" pitchFamily="34" charset="-128"/>
            </a:endParaRPr>
          </a:p>
        </p:txBody>
      </p:sp>
      <p:sp>
        <p:nvSpPr>
          <p:cNvPr id="2" name="Oval 1"/>
          <p:cNvSpPr/>
          <p:nvPr/>
        </p:nvSpPr>
        <p:spPr>
          <a:xfrm>
            <a:off x="2441220" y="4980192"/>
            <a:ext cx="1032493" cy="872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0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写</a:t>
            </a:r>
            <a:r>
              <a:rPr lang="ja-JP" altLang="en-US" sz="1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真</a:t>
            </a:r>
            <a:endParaRPr lang="en-US" altLang="ja-JP" sz="10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500820" y="3580702"/>
            <a:ext cx="933133" cy="44627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en-US" altLang="ja-JP" sz="2300" dirty="0" smtClean="0">
                <a:solidFill>
                  <a:srgbClr val="231815"/>
                </a:solidFill>
              </a:rPr>
              <a:t>400</a:t>
            </a:r>
            <a:r>
              <a:rPr lang="ja-JP" altLang="en-US" sz="2300" dirty="0" smtClean="0">
                <a:solidFill>
                  <a:srgbClr val="231815"/>
                </a:solidFill>
              </a:rPr>
              <a:t>字</a:t>
            </a:r>
            <a:endParaRPr lang="zh-CN" altLang="en-US" sz="2300" dirty="0">
              <a:solidFill>
                <a:srgbClr val="23181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85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ユーザー定義 14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F07F00"/>
      </a:accent5>
      <a:accent6>
        <a:srgbClr val="FF3399"/>
      </a:accent6>
      <a:hlink>
        <a:srgbClr val="6B9F25"/>
      </a:hlink>
      <a:folHlink>
        <a:srgbClr val="FF3399"/>
      </a:folHlink>
    </a:clrScheme>
    <a:fontScheme name="Office テーマ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2.potx" id="{A2FFFB87-B135-4F6F-93C3-31EBF096B488}" vid="{48EE3F0C-4BC7-4324-B8FB-B9F6BD660F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20ニュースレター</Template>
  <TotalTime>0</TotalTime>
  <Words>2190</Words>
  <Application>Microsoft Office PowerPoint</Application>
  <PresentationFormat>Custom</PresentationFormat>
  <Paragraphs>75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5" baseType="lpstr">
      <vt:lpstr>AR丸ゴシック体E</vt:lpstr>
      <vt:lpstr>HGS創英角ｺﾞｼｯｸUB</vt:lpstr>
      <vt:lpstr>メイリオ</vt:lpstr>
      <vt:lpstr>MS PGothic</vt:lpstr>
      <vt:lpstr>MS PGothic</vt:lpstr>
      <vt:lpstr>MS PMincho</vt:lpstr>
      <vt:lpstr>宋体</vt:lpstr>
      <vt:lpstr>Arial</vt:lpstr>
      <vt:lpstr>Calibri</vt:lpstr>
      <vt:lpstr>Calibri Light</vt:lpstr>
      <vt:lpstr>Office テーマ</vt:lpstr>
      <vt:lpstr>Sample Template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2015-04-28T11:41:26Z</dcterms:created>
  <dcterms:modified xsi:type="dcterms:W3CDTF">2021-06-07T16:05:58Z</dcterms:modified>
</cp:coreProperties>
</file>

<file path=docProps/thumbnail.jpeg>
</file>